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41" r:id="rId2"/>
    <p:sldId id="309" r:id="rId3"/>
    <p:sldId id="310" r:id="rId4"/>
    <p:sldId id="332" r:id="rId5"/>
    <p:sldId id="336" r:id="rId6"/>
    <p:sldId id="339" r:id="rId7"/>
    <p:sldId id="321" r:id="rId8"/>
    <p:sldId id="337" r:id="rId9"/>
    <p:sldId id="323" r:id="rId10"/>
    <p:sldId id="334" r:id="rId11"/>
    <p:sldId id="302" r:id="rId12"/>
    <p:sldId id="338" r:id="rId13"/>
    <p:sldId id="265" r:id="rId14"/>
    <p:sldId id="326" r:id="rId15"/>
    <p:sldId id="264" r:id="rId16"/>
    <p:sldId id="327" r:id="rId17"/>
    <p:sldId id="328" r:id="rId18"/>
    <p:sldId id="340" r:id="rId19"/>
    <p:sldId id="330" r:id="rId20"/>
    <p:sldId id="333" r:id="rId21"/>
    <p:sldId id="34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66"/>
      </p:cViewPr>
      <p:guideLst/>
    </p:cSldViewPr>
  </p:slid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44AA7-AFD6-4BB1-94D9-152D566148FD}" type="datetimeFigureOut">
              <a:rPr lang="en-US" smtClean="0"/>
              <a:t>8/7/2016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64B7FD-A7C2-467C-9CA3-9ED9B5874743}" type="slidenum">
              <a:rPr lang="en-US" smtClean="0"/>
              <a:t>‹#›</a:t>
            </a:fld>
            <a:endParaRPr lang="en-US"/>
          </a:p>
        </p:txBody>
      </p:sp>
    </p:spTree>
    <p:extLst>
      <p:ext uri="{BB962C8B-B14F-4D97-AF65-F5344CB8AC3E}">
        <p14:creationId xmlns:p14="http://schemas.microsoft.com/office/powerpoint/2010/main" val="329665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এখানে</a:t>
            </a:r>
            <a:r>
              <a:rPr lang="bn-BD" baseline="0" dirty="0" smtClean="0">
                <a:latin typeface="NikoshBAN" panose="02000000000000000000" pitchFamily="2" charset="0"/>
                <a:cs typeface="NikoshBAN" panose="02000000000000000000" pitchFamily="2" charset="0"/>
              </a:rPr>
              <a:t> পাঠের সঙ্গে সাদৃশ্যপূর্ণ অন্য কোন চিত্র ব্যবহার করা যেতে পারে। </a:t>
            </a:r>
            <a:r>
              <a:rPr lang="bn-BD" baseline="0" dirty="0" smtClean="0">
                <a:latin typeface="+mn-lt"/>
                <a:cs typeface="+mn-cs"/>
              </a:rPr>
              <a:t>উল্লেখ্য, স্বাগতম স্লাইডেই পাঠের বিষয় ফুটে ওঠে এমন চিত্র ব্যবহার করা যেতে পারে।</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364B7FD-A7C2-467C-9CA3-9ED9B5874743}" type="slidenum">
              <a:rPr lang="en-US" smtClean="0"/>
              <a:t>2</a:t>
            </a:fld>
            <a:endParaRPr lang="en-US"/>
          </a:p>
        </p:txBody>
      </p:sp>
    </p:spTree>
    <p:extLst>
      <p:ext uri="{BB962C8B-B14F-4D97-AF65-F5344CB8AC3E}">
        <p14:creationId xmlns:p14="http://schemas.microsoft.com/office/powerpoint/2010/main" val="1219537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জোড়ায় </a:t>
            </a:r>
            <a:r>
              <a:rPr lang="bn-IN" baseline="0" dirty="0" smtClean="0"/>
              <a:t>কাজ দিয়ে শিক্ষার্থীরা তা খাতায় লিখছে কিনা তা তদারকি করলে ভাল হয়। </a:t>
            </a:r>
            <a:endParaRPr lang="en-US" dirty="0" smtClean="0"/>
          </a:p>
        </p:txBody>
      </p:sp>
      <p:sp>
        <p:nvSpPr>
          <p:cNvPr id="4" name="Slide Number Placeholder 3"/>
          <p:cNvSpPr>
            <a:spLocks noGrp="1"/>
          </p:cNvSpPr>
          <p:nvPr>
            <p:ph type="sldNum" sz="quarter" idx="10"/>
          </p:nvPr>
        </p:nvSpPr>
        <p:spPr/>
        <p:txBody>
          <a:bodyPr/>
          <a:lstStyle/>
          <a:p>
            <a:fld id="{DFFEC974-DCCC-4281-95A1-AAA5147A4258}" type="slidenum">
              <a:rPr lang="en-US" smtClean="0"/>
              <a:t>12</a:t>
            </a:fld>
            <a:endParaRPr lang="en-US"/>
          </a:p>
        </p:txBody>
      </p:sp>
    </p:spTree>
    <p:extLst>
      <p:ext uri="{BB962C8B-B14F-4D97-AF65-F5344CB8AC3E}">
        <p14:creationId xmlns:p14="http://schemas.microsoft.com/office/powerpoint/2010/main" val="3010180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পুর্ববর্তী</a:t>
            </a:r>
            <a:r>
              <a:rPr lang="bn-BD" baseline="0" dirty="0" smtClean="0"/>
              <a:t> দিনের দেখানো ছকটি অধিকতর সহজবোধ্য করার জন্য এখানে আবারো দেখানো যেতে পারে। </a:t>
            </a:r>
            <a:endParaRPr lang="en-US" dirty="0"/>
          </a:p>
        </p:txBody>
      </p:sp>
      <p:sp>
        <p:nvSpPr>
          <p:cNvPr id="4" name="Slide Number Placeholder 3"/>
          <p:cNvSpPr>
            <a:spLocks noGrp="1"/>
          </p:cNvSpPr>
          <p:nvPr>
            <p:ph type="sldNum" sz="quarter" idx="10"/>
          </p:nvPr>
        </p:nvSpPr>
        <p:spPr/>
        <p:txBody>
          <a:bodyPr/>
          <a:lstStyle/>
          <a:p>
            <a:fld id="{5364B7FD-A7C2-467C-9CA3-9ED9B5874743}" type="slidenum">
              <a:rPr lang="en-US" smtClean="0"/>
              <a:t>13</a:t>
            </a:fld>
            <a:endParaRPr lang="en-US"/>
          </a:p>
        </p:txBody>
      </p:sp>
    </p:spTree>
    <p:extLst>
      <p:ext uri="{BB962C8B-B14F-4D97-AF65-F5344CB8AC3E}">
        <p14:creationId xmlns:p14="http://schemas.microsoft.com/office/powerpoint/2010/main" val="2981650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স্লাইডে</a:t>
            </a:r>
            <a:r>
              <a:rPr lang="bn-BD" baseline="0" dirty="0" smtClean="0"/>
              <a:t> দেয়া ছবিতে ক্লিক করলেই ভাষা সম্পর্কিত মতামত প্রদর্শিত হবে।</a:t>
            </a:r>
            <a:endParaRPr lang="en-US" dirty="0"/>
          </a:p>
        </p:txBody>
      </p:sp>
      <p:sp>
        <p:nvSpPr>
          <p:cNvPr id="4" name="Slide Number Placeholder 3"/>
          <p:cNvSpPr>
            <a:spLocks noGrp="1"/>
          </p:cNvSpPr>
          <p:nvPr>
            <p:ph type="sldNum" sz="quarter" idx="10"/>
          </p:nvPr>
        </p:nvSpPr>
        <p:spPr/>
        <p:txBody>
          <a:bodyPr/>
          <a:lstStyle/>
          <a:p>
            <a:fld id="{5364B7FD-A7C2-467C-9CA3-9ED9B5874743}" type="slidenum">
              <a:rPr lang="en-US" smtClean="0"/>
              <a:t>14</a:t>
            </a:fld>
            <a:endParaRPr lang="en-US"/>
          </a:p>
        </p:txBody>
      </p:sp>
    </p:spTree>
    <p:extLst>
      <p:ext uri="{BB962C8B-B14F-4D97-AF65-F5344CB8AC3E}">
        <p14:creationId xmlns:p14="http://schemas.microsoft.com/office/powerpoint/2010/main" val="235078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স্লাইডে</a:t>
            </a:r>
            <a:r>
              <a:rPr lang="bn-BD" baseline="0" dirty="0" smtClean="0"/>
              <a:t> দেয়া ছবিতে ক্লিক করলেই ভাষা সম্পর্কিত মতামত প্রদর্শিত হবে।</a:t>
            </a:r>
            <a:endParaRPr lang="en-US" dirty="0" smtClean="0"/>
          </a:p>
        </p:txBody>
      </p:sp>
      <p:sp>
        <p:nvSpPr>
          <p:cNvPr id="4" name="Slide Number Placeholder 3"/>
          <p:cNvSpPr>
            <a:spLocks noGrp="1"/>
          </p:cNvSpPr>
          <p:nvPr>
            <p:ph type="sldNum" sz="quarter" idx="10"/>
          </p:nvPr>
        </p:nvSpPr>
        <p:spPr/>
        <p:txBody>
          <a:bodyPr/>
          <a:lstStyle/>
          <a:p>
            <a:fld id="{5364B7FD-A7C2-467C-9CA3-9ED9B5874743}" type="slidenum">
              <a:rPr lang="en-US" smtClean="0"/>
              <a:t>15</a:t>
            </a:fld>
            <a:endParaRPr lang="en-US"/>
          </a:p>
        </p:txBody>
      </p:sp>
    </p:spTree>
    <p:extLst>
      <p:ext uri="{BB962C8B-B14F-4D97-AF65-F5344CB8AC3E}">
        <p14:creationId xmlns:p14="http://schemas.microsoft.com/office/powerpoint/2010/main" val="4224495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দলীয়</a:t>
            </a:r>
            <a:r>
              <a:rPr lang="bn-IN" baseline="0" dirty="0" smtClean="0"/>
              <a:t> কাজ দিয়ে শিক্ষার্থীরা তা খাতায় লিখছে কিনা তা তদারকি করলে ভাল হয়। </a:t>
            </a:r>
            <a:endParaRPr lang="en-US" dirty="0" smtClean="0"/>
          </a:p>
        </p:txBody>
      </p:sp>
      <p:sp>
        <p:nvSpPr>
          <p:cNvPr id="4" name="Slide Number Placeholder 3"/>
          <p:cNvSpPr>
            <a:spLocks noGrp="1"/>
          </p:cNvSpPr>
          <p:nvPr>
            <p:ph type="sldNum" sz="quarter" idx="10"/>
          </p:nvPr>
        </p:nvSpPr>
        <p:spPr/>
        <p:txBody>
          <a:bodyPr/>
          <a:lstStyle/>
          <a:p>
            <a:fld id="{5364B7FD-A7C2-467C-9CA3-9ED9B5874743}" type="slidenum">
              <a:rPr lang="en-US" smtClean="0"/>
              <a:t>16</a:t>
            </a:fld>
            <a:endParaRPr lang="en-US"/>
          </a:p>
        </p:txBody>
      </p:sp>
    </p:spTree>
    <p:extLst>
      <p:ext uri="{BB962C8B-B14F-4D97-AF65-F5344CB8AC3E}">
        <p14:creationId xmlns:p14="http://schemas.microsoft.com/office/powerpoint/2010/main" val="809700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শিক্ষার্থীদের মূল্যায়নের প্রশ্ন করে ফলাবর্তন প্রদান করবেন</a:t>
            </a:r>
            <a:endParaRPr lang="en-US" dirty="0" smtClean="0"/>
          </a:p>
          <a:p>
            <a:r>
              <a:rPr lang="bn-BD" dirty="0" smtClean="0"/>
              <a:t>তিনটি</a:t>
            </a:r>
            <a:r>
              <a:rPr lang="bn-BD" baseline="0" dirty="0" smtClean="0"/>
              <a:t> , ১২০০ অব্দ থেকে খ্রিস্টপূর্ব ৮০০ অব্দ, অপভ্রংশ, (বাংলা,হিন্দি,গুজরাটি,মারাঠি,পাঞ্জাবি) । </a:t>
            </a:r>
            <a:endParaRPr lang="en-US" dirty="0"/>
          </a:p>
        </p:txBody>
      </p:sp>
      <p:sp>
        <p:nvSpPr>
          <p:cNvPr id="4" name="Slide Number Placeholder 3"/>
          <p:cNvSpPr>
            <a:spLocks noGrp="1"/>
          </p:cNvSpPr>
          <p:nvPr>
            <p:ph type="sldNum" sz="quarter" idx="10"/>
          </p:nvPr>
        </p:nvSpPr>
        <p:spPr/>
        <p:txBody>
          <a:bodyPr/>
          <a:lstStyle/>
          <a:p>
            <a:fld id="{5364B7FD-A7C2-467C-9CA3-9ED9B5874743}" type="slidenum">
              <a:rPr lang="en-US" smtClean="0"/>
              <a:t>17</a:t>
            </a:fld>
            <a:endParaRPr lang="en-US"/>
          </a:p>
        </p:txBody>
      </p:sp>
    </p:spTree>
    <p:extLst>
      <p:ext uri="{BB962C8B-B14F-4D97-AF65-F5344CB8AC3E}">
        <p14:creationId xmlns:p14="http://schemas.microsoft.com/office/powerpoint/2010/main" val="2005772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শিক্ষার্থীদের প্রশ্ন করে সঠিক উত্তর নির্দেশ করবেন। এই স্লাইডটিতে অ্যাকশন বাটনের ব্যবহার করা হয়েছে। প্রতিটি উত্তরে মাউস ক্লিক করলেই “ আবার চেষ্টা কর/ উত্তর সঠিক হয়েছে” অডিওটি শুনতে পাবেন।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364B7FD-A7C2-467C-9CA3-9ED9B5874743}" type="slidenum">
              <a:rPr lang="en-US" smtClean="0"/>
              <a:t>18</a:t>
            </a:fld>
            <a:endParaRPr lang="en-US"/>
          </a:p>
        </p:txBody>
      </p:sp>
    </p:spTree>
    <p:extLst>
      <p:ext uri="{BB962C8B-B14F-4D97-AF65-F5344CB8AC3E}">
        <p14:creationId xmlns:p14="http://schemas.microsoft.com/office/powerpoint/2010/main" val="1097034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এখানে</a:t>
            </a:r>
            <a:r>
              <a:rPr lang="bn-BD" baseline="0" dirty="0" smtClean="0">
                <a:latin typeface="NikoshBAN" panose="02000000000000000000" pitchFamily="2" charset="0"/>
                <a:cs typeface="NikoshBAN" panose="02000000000000000000" pitchFamily="2" charset="0"/>
              </a:rPr>
              <a:t> পাঠের সঙ্গে সাদৃশ্যপূর্ণ অন্য কোন বাড়ির কাজ দেয়া যেতে পারে</a:t>
            </a:r>
            <a:endParaRPr lang="en-US" dirty="0" smtClean="0"/>
          </a:p>
        </p:txBody>
      </p:sp>
      <p:sp>
        <p:nvSpPr>
          <p:cNvPr id="4" name="Slide Number Placeholder 3"/>
          <p:cNvSpPr>
            <a:spLocks noGrp="1"/>
          </p:cNvSpPr>
          <p:nvPr>
            <p:ph type="sldNum" sz="quarter" idx="10"/>
          </p:nvPr>
        </p:nvSpPr>
        <p:spPr/>
        <p:txBody>
          <a:bodyPr/>
          <a:lstStyle/>
          <a:p>
            <a:fld id="{5364B7FD-A7C2-467C-9CA3-9ED9B5874743}" type="slidenum">
              <a:rPr lang="en-US" smtClean="0"/>
              <a:t>19</a:t>
            </a:fld>
            <a:endParaRPr lang="en-US"/>
          </a:p>
        </p:txBody>
      </p:sp>
    </p:spTree>
    <p:extLst>
      <p:ext uri="{BB962C8B-B14F-4D97-AF65-F5344CB8AC3E}">
        <p14:creationId xmlns:p14="http://schemas.microsoft.com/office/powerpoint/2010/main" val="3797030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smtClean="0"/>
              <a:t> অন্য কোন চিত্র ব্যবহার করতে পারেন। </a:t>
            </a:r>
            <a:endParaRPr lang="en-US"/>
          </a:p>
        </p:txBody>
      </p:sp>
      <p:sp>
        <p:nvSpPr>
          <p:cNvPr id="4" name="Slide Number Placeholder 3"/>
          <p:cNvSpPr>
            <a:spLocks noGrp="1"/>
          </p:cNvSpPr>
          <p:nvPr>
            <p:ph type="sldNum" sz="quarter" idx="10"/>
          </p:nvPr>
        </p:nvSpPr>
        <p:spPr/>
        <p:txBody>
          <a:bodyPr/>
          <a:lstStyle/>
          <a:p>
            <a:fld id="{5364B7FD-A7C2-467C-9CA3-9ED9B5874743}" type="slidenum">
              <a:rPr lang="en-US" smtClean="0"/>
              <a:t>20</a:t>
            </a:fld>
            <a:endParaRPr lang="en-US"/>
          </a:p>
        </p:txBody>
      </p:sp>
    </p:spTree>
    <p:extLst>
      <p:ext uri="{BB962C8B-B14F-4D97-AF65-F5344CB8AC3E}">
        <p14:creationId xmlns:p14="http://schemas.microsoft.com/office/powerpoint/2010/main" val="636535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প্রশ্নোত্তরের</a:t>
            </a:r>
            <a:r>
              <a:rPr lang="bn-BD" baseline="0" dirty="0" smtClean="0"/>
              <a:t> মাধ্যমে পাঠ শিরোনাম বের করতে হবে। </a:t>
            </a:r>
            <a:endParaRPr lang="en-US" dirty="0" smtClean="0"/>
          </a:p>
        </p:txBody>
      </p:sp>
      <p:sp>
        <p:nvSpPr>
          <p:cNvPr id="4" name="Slide Number Placeholder 3"/>
          <p:cNvSpPr>
            <a:spLocks noGrp="1"/>
          </p:cNvSpPr>
          <p:nvPr>
            <p:ph type="sldNum" sz="quarter" idx="10"/>
          </p:nvPr>
        </p:nvSpPr>
        <p:spPr/>
        <p:txBody>
          <a:bodyPr/>
          <a:lstStyle/>
          <a:p>
            <a:fld id="{5364B7FD-A7C2-467C-9CA3-9ED9B5874743}" type="slidenum">
              <a:rPr lang="en-US" smtClean="0"/>
              <a:t>4</a:t>
            </a:fld>
            <a:endParaRPr lang="en-US"/>
          </a:p>
        </p:txBody>
      </p:sp>
    </p:spTree>
    <p:extLst>
      <p:ext uri="{BB962C8B-B14F-4D97-AF65-F5344CB8AC3E}">
        <p14:creationId xmlns:p14="http://schemas.microsoft.com/office/powerpoint/2010/main" val="2356666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পাঠ</a:t>
            </a:r>
            <a:r>
              <a:rPr lang="bn-BD" baseline="0" dirty="0" smtClean="0"/>
              <a:t> শিরোনাম খাতায় লিখে নিতে বলবেন </a:t>
            </a:r>
            <a:endParaRPr lang="en-US" dirty="0" smtClean="0"/>
          </a:p>
        </p:txBody>
      </p:sp>
      <p:sp>
        <p:nvSpPr>
          <p:cNvPr id="4" name="Slide Number Placeholder 3"/>
          <p:cNvSpPr>
            <a:spLocks noGrp="1"/>
          </p:cNvSpPr>
          <p:nvPr>
            <p:ph type="sldNum" sz="quarter" idx="10"/>
          </p:nvPr>
        </p:nvSpPr>
        <p:spPr/>
        <p:txBody>
          <a:bodyPr/>
          <a:lstStyle/>
          <a:p>
            <a:fld id="{5364B7FD-A7C2-467C-9CA3-9ED9B5874743}" type="slidenum">
              <a:rPr lang="en-US" smtClean="0"/>
              <a:t>5</a:t>
            </a:fld>
            <a:endParaRPr lang="en-US"/>
          </a:p>
        </p:txBody>
      </p:sp>
    </p:spTree>
    <p:extLst>
      <p:ext uri="{BB962C8B-B14F-4D97-AF65-F5344CB8AC3E}">
        <p14:creationId xmlns:p14="http://schemas.microsoft.com/office/powerpoint/2010/main" val="492244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শিক্ষকের</a:t>
            </a:r>
            <a:r>
              <a:rPr lang="bn-BD" baseline="0" dirty="0" smtClean="0"/>
              <a:t> জন্য শিখনফল , শিক্ষার্থীদের নাও দেখানো যেতে পারে।</a:t>
            </a:r>
            <a:endParaRPr lang="en-US" dirty="0"/>
          </a:p>
        </p:txBody>
      </p:sp>
      <p:sp>
        <p:nvSpPr>
          <p:cNvPr id="4" name="Slide Number Placeholder 3"/>
          <p:cNvSpPr>
            <a:spLocks noGrp="1"/>
          </p:cNvSpPr>
          <p:nvPr>
            <p:ph type="sldNum" sz="quarter" idx="10"/>
          </p:nvPr>
        </p:nvSpPr>
        <p:spPr/>
        <p:txBody>
          <a:bodyPr/>
          <a:lstStyle/>
          <a:p>
            <a:fld id="{ECF2CC45-6B04-47A7-B4E4-57F4597FD341}" type="slidenum">
              <a:rPr lang="en-US" smtClean="0"/>
              <a:pPr/>
              <a:t>6</a:t>
            </a:fld>
            <a:endParaRPr lang="en-US"/>
          </a:p>
        </p:txBody>
      </p:sp>
    </p:spTree>
    <p:extLst>
      <p:ext uri="{BB962C8B-B14F-4D97-AF65-F5344CB8AC3E}">
        <p14:creationId xmlns:p14="http://schemas.microsoft.com/office/powerpoint/2010/main" val="405853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600" b="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আদর্শ</a:t>
            </a:r>
            <a:r>
              <a:rPr lang="en-US" sz="9600" b="0"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 </a:t>
            </a:r>
            <a:r>
              <a:rPr lang="en-US" sz="9600" b="0"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পাঠ</a:t>
            </a:r>
            <a:r>
              <a:rPr lang="bn-IN" b="0" baseline="0" dirty="0" smtClean="0"/>
              <a:t> এর </a:t>
            </a:r>
            <a:r>
              <a:rPr lang="bn-IN" baseline="0" dirty="0" smtClean="0"/>
              <a:t>সময় শিক্ষার্থীদের পাঠ্য বইয়ের সংগে মিলিয়ে নিতে বলব। </a:t>
            </a:r>
            <a:endParaRPr lang="en-US" dirty="0" smtClean="0"/>
          </a:p>
        </p:txBody>
      </p:sp>
      <p:sp>
        <p:nvSpPr>
          <p:cNvPr id="4" name="Slide Number Placeholder 3"/>
          <p:cNvSpPr>
            <a:spLocks noGrp="1"/>
          </p:cNvSpPr>
          <p:nvPr>
            <p:ph type="sldNum" sz="quarter" idx="10"/>
          </p:nvPr>
        </p:nvSpPr>
        <p:spPr/>
        <p:txBody>
          <a:bodyPr/>
          <a:lstStyle/>
          <a:p>
            <a:fld id="{5CCE2E0A-7771-479D-A9DB-53E63D422D5B}" type="slidenum">
              <a:rPr lang="en-US" smtClean="0"/>
              <a:t>7</a:t>
            </a:fld>
            <a:endParaRPr lang="en-US"/>
          </a:p>
        </p:txBody>
      </p:sp>
    </p:spTree>
    <p:extLst>
      <p:ext uri="{BB962C8B-B14F-4D97-AF65-F5344CB8AC3E}">
        <p14:creationId xmlns:p14="http://schemas.microsoft.com/office/powerpoint/2010/main" val="1934766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শিক্ষার্থীরা</a:t>
            </a:r>
            <a:r>
              <a:rPr lang="bn-BD" baseline="0" dirty="0" smtClean="0">
                <a:latin typeface="NikoshBAN" panose="02000000000000000000" pitchFamily="2" charset="0"/>
                <a:cs typeface="NikoshBAN" panose="02000000000000000000" pitchFamily="2" charset="0"/>
              </a:rPr>
              <a:t> নিজেরা সরবে পাঠ করবেন</a:t>
            </a:r>
            <a:r>
              <a:rPr lang="bn-BD" baseline="0" dirty="0" smtClean="0"/>
              <a:t>।</a:t>
            </a:r>
            <a:endParaRPr lang="en-US" dirty="0" smtClean="0"/>
          </a:p>
        </p:txBody>
      </p:sp>
      <p:sp>
        <p:nvSpPr>
          <p:cNvPr id="4" name="Slide Number Placeholder 3"/>
          <p:cNvSpPr>
            <a:spLocks noGrp="1"/>
          </p:cNvSpPr>
          <p:nvPr>
            <p:ph type="sldNum" sz="quarter" idx="10"/>
          </p:nvPr>
        </p:nvSpPr>
        <p:spPr/>
        <p:txBody>
          <a:bodyPr/>
          <a:lstStyle/>
          <a:p>
            <a:fld id="{5364B7FD-A7C2-467C-9CA3-9ED9B5874743}" type="slidenum">
              <a:rPr lang="en-US" smtClean="0"/>
              <a:t>8</a:t>
            </a:fld>
            <a:endParaRPr lang="en-US"/>
          </a:p>
        </p:txBody>
      </p:sp>
    </p:spTree>
    <p:extLst>
      <p:ext uri="{BB962C8B-B14F-4D97-AF65-F5344CB8AC3E}">
        <p14:creationId xmlns:p14="http://schemas.microsoft.com/office/powerpoint/2010/main" val="3826466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শব্দের পাশাপাশি ছবি দেখিয়ে শব্দার্থ জিজ্ঞাসা করবেন এবং পরবর্তীতে শব্দের অর্থ দেখাবেন।</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5364B7FD-A7C2-467C-9CA3-9ED9B5874743}" type="slidenum">
              <a:rPr lang="en-US" smtClean="0"/>
              <a:t>9</a:t>
            </a:fld>
            <a:endParaRPr lang="en-US"/>
          </a:p>
        </p:txBody>
      </p:sp>
    </p:spTree>
    <p:extLst>
      <p:ext uri="{BB962C8B-B14F-4D97-AF65-F5344CB8AC3E}">
        <p14:creationId xmlns:p14="http://schemas.microsoft.com/office/powerpoint/2010/main" val="3952521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একক </a:t>
            </a:r>
            <a:r>
              <a:rPr lang="bn-IN" baseline="0" dirty="0" smtClean="0"/>
              <a:t>কাজ দিয়ে শিক্ষার্থীরা তা খাতায় লিখছে কিনা তা তদারকি করলে ভাল হয়। </a:t>
            </a:r>
            <a:endParaRPr lang="en-US" dirty="0" smtClean="0"/>
          </a:p>
        </p:txBody>
      </p:sp>
      <p:sp>
        <p:nvSpPr>
          <p:cNvPr id="4" name="Slide Number Placeholder 3"/>
          <p:cNvSpPr>
            <a:spLocks noGrp="1"/>
          </p:cNvSpPr>
          <p:nvPr>
            <p:ph type="sldNum" sz="quarter" idx="10"/>
          </p:nvPr>
        </p:nvSpPr>
        <p:spPr/>
        <p:txBody>
          <a:bodyPr/>
          <a:lstStyle/>
          <a:p>
            <a:fld id="{5364B7FD-A7C2-467C-9CA3-9ED9B5874743}" type="slidenum">
              <a:rPr lang="en-US" smtClean="0"/>
              <a:t>10</a:t>
            </a:fld>
            <a:endParaRPr lang="en-US"/>
          </a:p>
        </p:txBody>
      </p:sp>
    </p:spTree>
    <p:extLst>
      <p:ext uri="{BB962C8B-B14F-4D97-AF65-F5344CB8AC3E}">
        <p14:creationId xmlns:p14="http://schemas.microsoft.com/office/powerpoint/2010/main" val="1418262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দুই পাশে উপাদান</a:t>
            </a:r>
            <a:r>
              <a:rPr lang="bn-BD" baseline="0" dirty="0" smtClean="0"/>
              <a:t>গুলো দেখানোর পর প্রশ্ন করব এগুলো কিসের উপাদান? এরপর জড় ও জীব প্রকৃতিকে আলাদা দেখিয়ে দলীয় কাজ দিব । </a:t>
            </a:r>
            <a:endParaRPr lang="en-US" dirty="0"/>
          </a:p>
        </p:txBody>
      </p:sp>
      <p:sp>
        <p:nvSpPr>
          <p:cNvPr id="4" name="Slide Number Placeholder 3"/>
          <p:cNvSpPr>
            <a:spLocks noGrp="1"/>
          </p:cNvSpPr>
          <p:nvPr>
            <p:ph type="sldNum" sz="quarter" idx="10"/>
          </p:nvPr>
        </p:nvSpPr>
        <p:spPr/>
        <p:txBody>
          <a:bodyPr/>
          <a:lstStyle/>
          <a:p>
            <a:fld id="{DFFEC974-DCCC-4281-95A1-AAA5147A4258}" type="slidenum">
              <a:rPr lang="en-US" smtClean="0"/>
              <a:t>11</a:t>
            </a:fld>
            <a:endParaRPr lang="en-US"/>
          </a:p>
        </p:txBody>
      </p:sp>
    </p:spTree>
    <p:extLst>
      <p:ext uri="{BB962C8B-B14F-4D97-AF65-F5344CB8AC3E}">
        <p14:creationId xmlns:p14="http://schemas.microsoft.com/office/powerpoint/2010/main" val="13110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9F51B3-D961-400E-AD8E-606FE90B4EC5}" type="datetime1">
              <a:rPr lang="en-US" smtClean="0"/>
              <a:t>8/7/2016</a:t>
            </a:fld>
            <a:endParaRPr lang="en-US"/>
          </a:p>
        </p:txBody>
      </p:sp>
      <p:sp>
        <p:nvSpPr>
          <p:cNvPr id="5" name="Footer Placeholder 4"/>
          <p:cNvSpPr>
            <a:spLocks noGrp="1"/>
          </p:cNvSpPr>
          <p:nvPr>
            <p:ph type="ftr" sz="quarter" idx="11"/>
          </p:nvPr>
        </p:nvSpPr>
        <p:spPr/>
        <p:txBody>
          <a:bodyPr/>
          <a:lstStyle/>
          <a:p>
            <a:r>
              <a:rPr lang="en-US" smtClean="0"/>
              <a:t>mijan-ggbhs</a:t>
            </a:r>
            <a:endParaRPr lang="en-US"/>
          </a:p>
        </p:txBody>
      </p:sp>
      <p:sp>
        <p:nvSpPr>
          <p:cNvPr id="6" name="Slide Number Placeholder 5"/>
          <p:cNvSpPr>
            <a:spLocks noGrp="1"/>
          </p:cNvSpPr>
          <p:nvPr>
            <p:ph type="sldNum" sz="quarter" idx="12"/>
          </p:nvPr>
        </p:nvSpPr>
        <p:spPr/>
        <p:txBody>
          <a:bodyPr/>
          <a:lstStyle/>
          <a:p>
            <a:fld id="{5E6F3AD7-0792-49C9-8A64-FCB40F046372}" type="slidenum">
              <a:rPr lang="en-US" smtClean="0"/>
              <a:t>‹#›</a:t>
            </a:fld>
            <a:endParaRPr lang="en-US"/>
          </a:p>
        </p:txBody>
      </p:sp>
    </p:spTree>
    <p:extLst>
      <p:ext uri="{BB962C8B-B14F-4D97-AF65-F5344CB8AC3E}">
        <p14:creationId xmlns:p14="http://schemas.microsoft.com/office/powerpoint/2010/main" val="4004699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70DA7C-29E6-4252-9AD5-8D35F3C0123B}" type="datetime1">
              <a:rPr lang="en-US" smtClean="0"/>
              <a:t>8/7/2016</a:t>
            </a:fld>
            <a:endParaRPr lang="en-US"/>
          </a:p>
        </p:txBody>
      </p:sp>
      <p:sp>
        <p:nvSpPr>
          <p:cNvPr id="5" name="Footer Placeholder 4"/>
          <p:cNvSpPr>
            <a:spLocks noGrp="1"/>
          </p:cNvSpPr>
          <p:nvPr>
            <p:ph type="ftr" sz="quarter" idx="11"/>
          </p:nvPr>
        </p:nvSpPr>
        <p:spPr/>
        <p:txBody>
          <a:bodyPr/>
          <a:lstStyle/>
          <a:p>
            <a:r>
              <a:rPr lang="en-US" smtClean="0"/>
              <a:t>mijan-ggbhs</a:t>
            </a:r>
            <a:endParaRPr lang="en-US"/>
          </a:p>
        </p:txBody>
      </p:sp>
      <p:sp>
        <p:nvSpPr>
          <p:cNvPr id="6" name="Slide Number Placeholder 5"/>
          <p:cNvSpPr>
            <a:spLocks noGrp="1"/>
          </p:cNvSpPr>
          <p:nvPr>
            <p:ph type="sldNum" sz="quarter" idx="12"/>
          </p:nvPr>
        </p:nvSpPr>
        <p:spPr/>
        <p:txBody>
          <a:bodyPr/>
          <a:lstStyle/>
          <a:p>
            <a:fld id="{5E6F3AD7-0792-49C9-8A64-FCB40F046372}" type="slidenum">
              <a:rPr lang="en-US" smtClean="0"/>
              <a:t>‹#›</a:t>
            </a:fld>
            <a:endParaRPr lang="en-US"/>
          </a:p>
        </p:txBody>
      </p:sp>
    </p:spTree>
    <p:extLst>
      <p:ext uri="{BB962C8B-B14F-4D97-AF65-F5344CB8AC3E}">
        <p14:creationId xmlns:p14="http://schemas.microsoft.com/office/powerpoint/2010/main" val="3610583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849EE-1B81-4A95-A1E1-5686A616B12E}" type="datetime1">
              <a:rPr lang="en-US" smtClean="0"/>
              <a:t>8/7/2016</a:t>
            </a:fld>
            <a:endParaRPr lang="en-US"/>
          </a:p>
        </p:txBody>
      </p:sp>
      <p:sp>
        <p:nvSpPr>
          <p:cNvPr id="5" name="Footer Placeholder 4"/>
          <p:cNvSpPr>
            <a:spLocks noGrp="1"/>
          </p:cNvSpPr>
          <p:nvPr>
            <p:ph type="ftr" sz="quarter" idx="11"/>
          </p:nvPr>
        </p:nvSpPr>
        <p:spPr/>
        <p:txBody>
          <a:bodyPr/>
          <a:lstStyle/>
          <a:p>
            <a:r>
              <a:rPr lang="en-US" smtClean="0"/>
              <a:t>mijan-ggbhs</a:t>
            </a:r>
            <a:endParaRPr lang="en-US"/>
          </a:p>
        </p:txBody>
      </p:sp>
      <p:sp>
        <p:nvSpPr>
          <p:cNvPr id="6" name="Slide Number Placeholder 5"/>
          <p:cNvSpPr>
            <a:spLocks noGrp="1"/>
          </p:cNvSpPr>
          <p:nvPr>
            <p:ph type="sldNum" sz="quarter" idx="12"/>
          </p:nvPr>
        </p:nvSpPr>
        <p:spPr/>
        <p:txBody>
          <a:bodyPr/>
          <a:lstStyle/>
          <a:p>
            <a:fld id="{5E6F3AD7-0792-49C9-8A64-FCB40F046372}" type="slidenum">
              <a:rPr lang="en-US" smtClean="0"/>
              <a:t>‹#›</a:t>
            </a:fld>
            <a:endParaRPr lang="en-US"/>
          </a:p>
        </p:txBody>
      </p:sp>
    </p:spTree>
    <p:extLst>
      <p:ext uri="{BB962C8B-B14F-4D97-AF65-F5344CB8AC3E}">
        <p14:creationId xmlns:p14="http://schemas.microsoft.com/office/powerpoint/2010/main" val="83483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7518E-ADA5-492B-8B07-3060A6338762}" type="datetime1">
              <a:rPr lang="en-US" smtClean="0"/>
              <a:t>8/7/2016</a:t>
            </a:fld>
            <a:endParaRPr lang="en-US"/>
          </a:p>
        </p:txBody>
      </p:sp>
      <p:sp>
        <p:nvSpPr>
          <p:cNvPr id="5" name="Footer Placeholder 4"/>
          <p:cNvSpPr>
            <a:spLocks noGrp="1"/>
          </p:cNvSpPr>
          <p:nvPr>
            <p:ph type="ftr" sz="quarter" idx="11"/>
          </p:nvPr>
        </p:nvSpPr>
        <p:spPr/>
        <p:txBody>
          <a:bodyPr/>
          <a:lstStyle/>
          <a:p>
            <a:r>
              <a:rPr lang="en-US" smtClean="0"/>
              <a:t>mijan-ggbhs</a:t>
            </a:r>
            <a:endParaRPr lang="en-US"/>
          </a:p>
        </p:txBody>
      </p:sp>
      <p:sp>
        <p:nvSpPr>
          <p:cNvPr id="6" name="Slide Number Placeholder 5"/>
          <p:cNvSpPr>
            <a:spLocks noGrp="1"/>
          </p:cNvSpPr>
          <p:nvPr>
            <p:ph type="sldNum" sz="quarter" idx="12"/>
          </p:nvPr>
        </p:nvSpPr>
        <p:spPr/>
        <p:txBody>
          <a:bodyPr/>
          <a:lstStyle/>
          <a:p>
            <a:fld id="{5E6F3AD7-0792-49C9-8A64-FCB40F046372}" type="slidenum">
              <a:rPr lang="en-US" smtClean="0"/>
              <a:t>‹#›</a:t>
            </a:fld>
            <a:endParaRPr lang="en-US"/>
          </a:p>
        </p:txBody>
      </p:sp>
    </p:spTree>
    <p:extLst>
      <p:ext uri="{BB962C8B-B14F-4D97-AF65-F5344CB8AC3E}">
        <p14:creationId xmlns:p14="http://schemas.microsoft.com/office/powerpoint/2010/main" val="3622419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C4864A-A6B6-45ED-BDC9-EF3C4FF1D758}" type="datetime1">
              <a:rPr lang="en-US" smtClean="0"/>
              <a:t>8/7/2016</a:t>
            </a:fld>
            <a:endParaRPr lang="en-US"/>
          </a:p>
        </p:txBody>
      </p:sp>
      <p:sp>
        <p:nvSpPr>
          <p:cNvPr id="5" name="Footer Placeholder 4"/>
          <p:cNvSpPr>
            <a:spLocks noGrp="1"/>
          </p:cNvSpPr>
          <p:nvPr>
            <p:ph type="ftr" sz="quarter" idx="11"/>
          </p:nvPr>
        </p:nvSpPr>
        <p:spPr/>
        <p:txBody>
          <a:bodyPr/>
          <a:lstStyle/>
          <a:p>
            <a:r>
              <a:rPr lang="en-US" smtClean="0"/>
              <a:t>mijan-ggbhs</a:t>
            </a:r>
            <a:endParaRPr lang="en-US"/>
          </a:p>
        </p:txBody>
      </p:sp>
      <p:sp>
        <p:nvSpPr>
          <p:cNvPr id="6" name="Slide Number Placeholder 5"/>
          <p:cNvSpPr>
            <a:spLocks noGrp="1"/>
          </p:cNvSpPr>
          <p:nvPr>
            <p:ph type="sldNum" sz="quarter" idx="12"/>
          </p:nvPr>
        </p:nvSpPr>
        <p:spPr/>
        <p:txBody>
          <a:bodyPr/>
          <a:lstStyle/>
          <a:p>
            <a:fld id="{5E6F3AD7-0792-49C9-8A64-FCB40F046372}" type="slidenum">
              <a:rPr lang="en-US" smtClean="0"/>
              <a:t>‹#›</a:t>
            </a:fld>
            <a:endParaRPr lang="en-US"/>
          </a:p>
        </p:txBody>
      </p:sp>
    </p:spTree>
    <p:extLst>
      <p:ext uri="{BB962C8B-B14F-4D97-AF65-F5344CB8AC3E}">
        <p14:creationId xmlns:p14="http://schemas.microsoft.com/office/powerpoint/2010/main" val="1155730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BB1663-A1D0-455C-BB7B-435A069B4282}" type="datetime1">
              <a:rPr lang="en-US" smtClean="0"/>
              <a:t>8/7/2016</a:t>
            </a:fld>
            <a:endParaRPr lang="en-US"/>
          </a:p>
        </p:txBody>
      </p:sp>
      <p:sp>
        <p:nvSpPr>
          <p:cNvPr id="6" name="Footer Placeholder 5"/>
          <p:cNvSpPr>
            <a:spLocks noGrp="1"/>
          </p:cNvSpPr>
          <p:nvPr>
            <p:ph type="ftr" sz="quarter" idx="11"/>
          </p:nvPr>
        </p:nvSpPr>
        <p:spPr/>
        <p:txBody>
          <a:bodyPr/>
          <a:lstStyle/>
          <a:p>
            <a:r>
              <a:rPr lang="en-US" smtClean="0"/>
              <a:t>mijan-ggbhs</a:t>
            </a:r>
            <a:endParaRPr lang="en-US"/>
          </a:p>
        </p:txBody>
      </p:sp>
      <p:sp>
        <p:nvSpPr>
          <p:cNvPr id="7" name="Slide Number Placeholder 6"/>
          <p:cNvSpPr>
            <a:spLocks noGrp="1"/>
          </p:cNvSpPr>
          <p:nvPr>
            <p:ph type="sldNum" sz="quarter" idx="12"/>
          </p:nvPr>
        </p:nvSpPr>
        <p:spPr/>
        <p:txBody>
          <a:bodyPr/>
          <a:lstStyle/>
          <a:p>
            <a:fld id="{5E6F3AD7-0792-49C9-8A64-FCB40F046372}" type="slidenum">
              <a:rPr lang="en-US" smtClean="0"/>
              <a:t>‹#›</a:t>
            </a:fld>
            <a:endParaRPr lang="en-US"/>
          </a:p>
        </p:txBody>
      </p:sp>
    </p:spTree>
    <p:extLst>
      <p:ext uri="{BB962C8B-B14F-4D97-AF65-F5344CB8AC3E}">
        <p14:creationId xmlns:p14="http://schemas.microsoft.com/office/powerpoint/2010/main" val="1719466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06281E-F21A-4943-A455-56F4AC01F048}" type="datetime1">
              <a:rPr lang="en-US" smtClean="0"/>
              <a:t>8/7/2016</a:t>
            </a:fld>
            <a:endParaRPr lang="en-US"/>
          </a:p>
        </p:txBody>
      </p:sp>
      <p:sp>
        <p:nvSpPr>
          <p:cNvPr id="8" name="Footer Placeholder 7"/>
          <p:cNvSpPr>
            <a:spLocks noGrp="1"/>
          </p:cNvSpPr>
          <p:nvPr>
            <p:ph type="ftr" sz="quarter" idx="11"/>
          </p:nvPr>
        </p:nvSpPr>
        <p:spPr/>
        <p:txBody>
          <a:bodyPr/>
          <a:lstStyle/>
          <a:p>
            <a:r>
              <a:rPr lang="en-US" smtClean="0"/>
              <a:t>mijan-ggbhs</a:t>
            </a:r>
            <a:endParaRPr lang="en-US"/>
          </a:p>
        </p:txBody>
      </p:sp>
      <p:sp>
        <p:nvSpPr>
          <p:cNvPr id="9" name="Slide Number Placeholder 8"/>
          <p:cNvSpPr>
            <a:spLocks noGrp="1"/>
          </p:cNvSpPr>
          <p:nvPr>
            <p:ph type="sldNum" sz="quarter" idx="12"/>
          </p:nvPr>
        </p:nvSpPr>
        <p:spPr/>
        <p:txBody>
          <a:bodyPr/>
          <a:lstStyle/>
          <a:p>
            <a:fld id="{5E6F3AD7-0792-49C9-8A64-FCB40F046372}" type="slidenum">
              <a:rPr lang="en-US" smtClean="0"/>
              <a:t>‹#›</a:t>
            </a:fld>
            <a:endParaRPr lang="en-US"/>
          </a:p>
        </p:txBody>
      </p:sp>
    </p:spTree>
    <p:extLst>
      <p:ext uri="{BB962C8B-B14F-4D97-AF65-F5344CB8AC3E}">
        <p14:creationId xmlns:p14="http://schemas.microsoft.com/office/powerpoint/2010/main" val="16679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3D3DBA-D5DE-4057-AFAD-8697194C161B}" type="datetime1">
              <a:rPr lang="en-US" smtClean="0"/>
              <a:t>8/7/2016</a:t>
            </a:fld>
            <a:endParaRPr lang="en-US"/>
          </a:p>
        </p:txBody>
      </p:sp>
      <p:sp>
        <p:nvSpPr>
          <p:cNvPr id="4" name="Footer Placeholder 3"/>
          <p:cNvSpPr>
            <a:spLocks noGrp="1"/>
          </p:cNvSpPr>
          <p:nvPr>
            <p:ph type="ftr" sz="quarter" idx="11"/>
          </p:nvPr>
        </p:nvSpPr>
        <p:spPr/>
        <p:txBody>
          <a:bodyPr/>
          <a:lstStyle/>
          <a:p>
            <a:r>
              <a:rPr lang="en-US" smtClean="0"/>
              <a:t>mijan-ggbhs</a:t>
            </a:r>
            <a:endParaRPr lang="en-US"/>
          </a:p>
        </p:txBody>
      </p:sp>
      <p:sp>
        <p:nvSpPr>
          <p:cNvPr id="5" name="Slide Number Placeholder 4"/>
          <p:cNvSpPr>
            <a:spLocks noGrp="1"/>
          </p:cNvSpPr>
          <p:nvPr>
            <p:ph type="sldNum" sz="quarter" idx="12"/>
          </p:nvPr>
        </p:nvSpPr>
        <p:spPr/>
        <p:txBody>
          <a:bodyPr/>
          <a:lstStyle/>
          <a:p>
            <a:fld id="{5E6F3AD7-0792-49C9-8A64-FCB40F046372}" type="slidenum">
              <a:rPr lang="en-US" smtClean="0"/>
              <a:t>‹#›</a:t>
            </a:fld>
            <a:endParaRPr lang="en-US"/>
          </a:p>
        </p:txBody>
      </p:sp>
    </p:spTree>
    <p:extLst>
      <p:ext uri="{BB962C8B-B14F-4D97-AF65-F5344CB8AC3E}">
        <p14:creationId xmlns:p14="http://schemas.microsoft.com/office/powerpoint/2010/main" val="154158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36884-6C86-4674-9BF0-09ED6C55B017}" type="datetime1">
              <a:rPr lang="en-US" smtClean="0"/>
              <a:t>8/7/2016</a:t>
            </a:fld>
            <a:endParaRPr lang="en-US"/>
          </a:p>
        </p:txBody>
      </p:sp>
      <p:sp>
        <p:nvSpPr>
          <p:cNvPr id="3" name="Footer Placeholder 2"/>
          <p:cNvSpPr>
            <a:spLocks noGrp="1"/>
          </p:cNvSpPr>
          <p:nvPr>
            <p:ph type="ftr" sz="quarter" idx="11"/>
          </p:nvPr>
        </p:nvSpPr>
        <p:spPr/>
        <p:txBody>
          <a:bodyPr/>
          <a:lstStyle/>
          <a:p>
            <a:r>
              <a:rPr lang="en-US" smtClean="0"/>
              <a:t>mijan-ggbhs</a:t>
            </a:r>
            <a:endParaRPr lang="en-US"/>
          </a:p>
        </p:txBody>
      </p:sp>
      <p:sp>
        <p:nvSpPr>
          <p:cNvPr id="4" name="Slide Number Placeholder 3"/>
          <p:cNvSpPr>
            <a:spLocks noGrp="1"/>
          </p:cNvSpPr>
          <p:nvPr>
            <p:ph type="sldNum" sz="quarter" idx="12"/>
          </p:nvPr>
        </p:nvSpPr>
        <p:spPr/>
        <p:txBody>
          <a:bodyPr/>
          <a:lstStyle/>
          <a:p>
            <a:fld id="{5E6F3AD7-0792-49C9-8A64-FCB40F046372}" type="slidenum">
              <a:rPr lang="en-US" smtClean="0"/>
              <a:t>‹#›</a:t>
            </a:fld>
            <a:endParaRPr lang="en-US"/>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333" t="7860" r="8333" b="7860"/>
          <a:stretch/>
        </p:blipFill>
        <p:spPr>
          <a:xfrm>
            <a:off x="0" y="0"/>
            <a:ext cx="12192000" cy="6858000"/>
          </a:xfrm>
          <a:prstGeom prst="frame">
            <a:avLst>
              <a:gd name="adj1" fmla="val 1209"/>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19497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AEE20E-AFDD-45C1-BB47-BCB6DDE6D64C}" type="datetime1">
              <a:rPr lang="en-US" smtClean="0"/>
              <a:t>8/7/2016</a:t>
            </a:fld>
            <a:endParaRPr lang="en-US"/>
          </a:p>
        </p:txBody>
      </p:sp>
      <p:sp>
        <p:nvSpPr>
          <p:cNvPr id="6" name="Footer Placeholder 5"/>
          <p:cNvSpPr>
            <a:spLocks noGrp="1"/>
          </p:cNvSpPr>
          <p:nvPr>
            <p:ph type="ftr" sz="quarter" idx="11"/>
          </p:nvPr>
        </p:nvSpPr>
        <p:spPr/>
        <p:txBody>
          <a:bodyPr/>
          <a:lstStyle/>
          <a:p>
            <a:r>
              <a:rPr lang="en-US" smtClean="0"/>
              <a:t>mijan-ggbhs</a:t>
            </a:r>
            <a:endParaRPr lang="en-US"/>
          </a:p>
        </p:txBody>
      </p:sp>
      <p:sp>
        <p:nvSpPr>
          <p:cNvPr id="7" name="Slide Number Placeholder 6"/>
          <p:cNvSpPr>
            <a:spLocks noGrp="1"/>
          </p:cNvSpPr>
          <p:nvPr>
            <p:ph type="sldNum" sz="quarter" idx="12"/>
          </p:nvPr>
        </p:nvSpPr>
        <p:spPr/>
        <p:txBody>
          <a:bodyPr/>
          <a:lstStyle/>
          <a:p>
            <a:fld id="{5E6F3AD7-0792-49C9-8A64-FCB40F046372}" type="slidenum">
              <a:rPr lang="en-US" smtClean="0"/>
              <a:t>‹#›</a:t>
            </a:fld>
            <a:endParaRPr lang="en-US"/>
          </a:p>
        </p:txBody>
      </p:sp>
    </p:spTree>
    <p:extLst>
      <p:ext uri="{BB962C8B-B14F-4D97-AF65-F5344CB8AC3E}">
        <p14:creationId xmlns:p14="http://schemas.microsoft.com/office/powerpoint/2010/main" val="304297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93234-9D9D-4868-8720-157A22E44F50}" type="datetime1">
              <a:rPr lang="en-US" smtClean="0"/>
              <a:t>8/7/2016</a:t>
            </a:fld>
            <a:endParaRPr lang="en-US"/>
          </a:p>
        </p:txBody>
      </p:sp>
      <p:sp>
        <p:nvSpPr>
          <p:cNvPr id="6" name="Footer Placeholder 5"/>
          <p:cNvSpPr>
            <a:spLocks noGrp="1"/>
          </p:cNvSpPr>
          <p:nvPr>
            <p:ph type="ftr" sz="quarter" idx="11"/>
          </p:nvPr>
        </p:nvSpPr>
        <p:spPr/>
        <p:txBody>
          <a:bodyPr/>
          <a:lstStyle/>
          <a:p>
            <a:r>
              <a:rPr lang="en-US" smtClean="0"/>
              <a:t>mijan-ggbhs</a:t>
            </a:r>
            <a:endParaRPr lang="en-US"/>
          </a:p>
        </p:txBody>
      </p:sp>
      <p:sp>
        <p:nvSpPr>
          <p:cNvPr id="7" name="Slide Number Placeholder 6"/>
          <p:cNvSpPr>
            <a:spLocks noGrp="1"/>
          </p:cNvSpPr>
          <p:nvPr>
            <p:ph type="sldNum" sz="quarter" idx="12"/>
          </p:nvPr>
        </p:nvSpPr>
        <p:spPr/>
        <p:txBody>
          <a:bodyPr/>
          <a:lstStyle/>
          <a:p>
            <a:fld id="{5E6F3AD7-0792-49C9-8A64-FCB40F046372}" type="slidenum">
              <a:rPr lang="en-US" smtClean="0"/>
              <a:t>‹#›</a:t>
            </a:fld>
            <a:endParaRPr lang="en-US"/>
          </a:p>
        </p:txBody>
      </p:sp>
    </p:spTree>
    <p:extLst>
      <p:ext uri="{BB962C8B-B14F-4D97-AF65-F5344CB8AC3E}">
        <p14:creationId xmlns:p14="http://schemas.microsoft.com/office/powerpoint/2010/main" val="3500217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A9915-4CD9-4018-BC39-E567AC1021FB}" type="datetime1">
              <a:rPr lang="en-US" smtClean="0"/>
              <a:t>8/7/2016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mijan-ggbhs</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F3AD7-0792-49C9-8A64-FCB40F046372}" type="slidenum">
              <a:rPr lang="en-US" smtClean="0"/>
              <a:t>‹#›</a:t>
            </a:fld>
            <a:endParaRPr lang="en-US"/>
          </a:p>
        </p:txBody>
      </p:sp>
    </p:spTree>
    <p:extLst>
      <p:ext uri="{BB962C8B-B14F-4D97-AF65-F5344CB8AC3E}">
        <p14:creationId xmlns:p14="http://schemas.microsoft.com/office/powerpoint/2010/main" val="566388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asrumijan@gmail.com" TargetMode="Externa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04318" y="6538912"/>
            <a:ext cx="2743200" cy="365125"/>
          </a:xfrm>
        </p:spPr>
        <p:txBody>
          <a:bodyPr/>
          <a:lstStyle/>
          <a:p>
            <a:fld id="{91C4D136-961B-43B0-A6BB-0CAD2687E120}" type="datetime2">
              <a:rPr lang="en-US" smtClean="0"/>
              <a:t>Sunday, August 07, 2016</a:t>
            </a:fld>
            <a:endParaRPr lang="en-US" dirty="0"/>
          </a:p>
        </p:txBody>
      </p:sp>
      <p:sp>
        <p:nvSpPr>
          <p:cNvPr id="3" name="Footer Placeholder 2"/>
          <p:cNvSpPr>
            <a:spLocks noGrp="1"/>
          </p:cNvSpPr>
          <p:nvPr>
            <p:ph type="ftr" sz="quarter" idx="11"/>
          </p:nvPr>
        </p:nvSpPr>
        <p:spPr>
          <a:xfrm>
            <a:off x="4038600" y="6562348"/>
            <a:ext cx="4114800" cy="365125"/>
          </a:xfrm>
        </p:spPr>
        <p:txBody>
          <a:bodyPr/>
          <a:lstStyle/>
          <a:p>
            <a:r>
              <a:rPr lang="bn-BD" smtClean="0"/>
              <a:t>মিজানুর - গাইবান্ধা </a:t>
            </a:r>
            <a:endParaRPr lang="en-US"/>
          </a:p>
        </p:txBody>
      </p:sp>
      <p:sp>
        <p:nvSpPr>
          <p:cNvPr id="4" name="Slide Number Placeholder 3"/>
          <p:cNvSpPr>
            <a:spLocks noGrp="1"/>
          </p:cNvSpPr>
          <p:nvPr>
            <p:ph type="sldNum" sz="quarter" idx="12"/>
          </p:nvPr>
        </p:nvSpPr>
        <p:spPr>
          <a:xfrm>
            <a:off x="9244482" y="6492875"/>
            <a:ext cx="2743200" cy="365125"/>
          </a:xfrm>
        </p:spPr>
        <p:txBody>
          <a:bodyPr/>
          <a:lstStyle/>
          <a:p>
            <a:fld id="{6E4B296D-B6D0-4D63-ABDA-FC1B03B5FFC2}" type="slidenum">
              <a:rPr lang="en-US" smtClean="0"/>
              <a:t>1</a:t>
            </a:fld>
            <a:endParaRPr lang="en-US"/>
          </a:p>
        </p:txBody>
      </p:sp>
      <p:sp>
        <p:nvSpPr>
          <p:cNvPr id="5" name="Oval 4"/>
          <p:cNvSpPr/>
          <p:nvPr/>
        </p:nvSpPr>
        <p:spPr>
          <a:xfrm>
            <a:off x="302866" y="600501"/>
            <a:ext cx="11641540" cy="5961846"/>
          </a:xfrm>
          <a:prstGeom prst="ellipse">
            <a:avLst/>
          </a:prstGeom>
          <a:ln/>
        </p:spPr>
        <p:style>
          <a:lnRef idx="2">
            <a:schemeClr val="accent2"/>
          </a:lnRef>
          <a:fillRef idx="1001">
            <a:schemeClr val="lt1"/>
          </a:fillRef>
          <a:effectRef idx="0">
            <a:schemeClr val="accent2"/>
          </a:effectRef>
          <a:fontRef idx="minor">
            <a:schemeClr val="dk1"/>
          </a:fontRef>
        </p:style>
        <p:txBody>
          <a:bodyPr rtlCol="0" anchor="ctr"/>
          <a:lstStyle/>
          <a:p>
            <a:pPr lvl="0" algn="ctr">
              <a:defRPr/>
            </a:pPr>
            <a:endParaRPr lang="bn-BD" sz="4000" kern="0" dirty="0" smtClean="0">
              <a:solidFill>
                <a:prstClr val="black"/>
              </a:solidFill>
              <a:latin typeface="NikoshBAN" panose="02000000000000000000" pitchFamily="2" charset="0"/>
              <a:cs typeface="NikoshBAN" panose="02000000000000000000" pitchFamily="2" charset="0"/>
            </a:endParaRPr>
          </a:p>
          <a:p>
            <a:pPr lvl="0" algn="ctr">
              <a:defRPr/>
            </a:pPr>
            <a:r>
              <a:rPr lang="bn-BD" sz="4000" kern="0" dirty="0" smtClean="0">
                <a:solidFill>
                  <a:prstClr val="black"/>
                </a:solidFill>
                <a:latin typeface="NikoshBAN" panose="02000000000000000000" pitchFamily="2" charset="0"/>
                <a:cs typeface="NikoshBAN" panose="02000000000000000000" pitchFamily="2" charset="0"/>
              </a:rPr>
              <a:t>এই মডেল কন্টেন্টটি পাঠদানের পূর্বে অনুগ্রহপূর্বক কন্টেন্টটি একবার দেখে নিন এবং স্লাইডের সংগে দেয়া নির্দেশনা ভালভাবে পড়ে নিন। পাঠদানে নিজস্ব কৌশল প্রয়োগে  প্রয়োজনে নির্মাতার সংগে যোগাযোগ করুন। কন্টেন্টটি ব্যবহারের জন্য আপনাকে অজস্র ধন্যবাদ। </a:t>
            </a:r>
            <a:endParaRPr kumimoji="0" lang="en-US" sz="4000" b="0" i="0" u="none" strike="noStrike" kern="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smtClean="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412610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
        <p:nvSpPr>
          <p:cNvPr id="3" name="Rounded Rectangle 2"/>
          <p:cNvSpPr/>
          <p:nvPr/>
        </p:nvSpPr>
        <p:spPr>
          <a:xfrm>
            <a:off x="835677" y="2003844"/>
            <a:ext cx="2171009" cy="12192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6600" dirty="0" smtClean="0">
                <a:latin typeface="NikoshBAN" pitchFamily="2" charset="0"/>
                <a:cs typeface="NikoshBAN" pitchFamily="2" charset="0"/>
              </a:rPr>
              <a:t>যীশু  </a:t>
            </a:r>
            <a:endParaRPr lang="en-US" sz="3200" dirty="0">
              <a:latin typeface="NikoshBAN" pitchFamily="2" charset="0"/>
              <a:cs typeface="NikoshBAN" pitchFamily="2" charset="0"/>
            </a:endParaRPr>
          </a:p>
        </p:txBody>
      </p:sp>
      <p:sp>
        <p:nvSpPr>
          <p:cNvPr id="6" name="Rounded Rectangle 5"/>
          <p:cNvSpPr/>
          <p:nvPr/>
        </p:nvSpPr>
        <p:spPr>
          <a:xfrm>
            <a:off x="2764283" y="3188030"/>
            <a:ext cx="2171009" cy="12192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6600" dirty="0" smtClean="0">
                <a:solidFill>
                  <a:srgbClr val="002060"/>
                </a:solidFill>
                <a:latin typeface="NikoshBAN" panose="02000000000000000000" pitchFamily="2" charset="0"/>
                <a:cs typeface="NikoshBAN" panose="02000000000000000000" pitchFamily="2" charset="0"/>
              </a:rPr>
              <a:t>পাণিনি </a:t>
            </a:r>
            <a:endParaRPr lang="en-US" sz="6600" dirty="0">
              <a:latin typeface="NikoshBAN" pitchFamily="2" charset="0"/>
              <a:cs typeface="NikoshBAN" pitchFamily="2" charset="0"/>
            </a:endParaRPr>
          </a:p>
        </p:txBody>
      </p:sp>
      <p:sp>
        <p:nvSpPr>
          <p:cNvPr id="11" name="Rounded Rectangle 10"/>
          <p:cNvSpPr/>
          <p:nvPr/>
        </p:nvSpPr>
        <p:spPr>
          <a:xfrm>
            <a:off x="4650645" y="4275494"/>
            <a:ext cx="2171009" cy="12192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bn-IN" sz="6600" dirty="0" smtClean="0">
                <a:solidFill>
                  <a:schemeClr val="tx1"/>
                </a:solidFill>
                <a:latin typeface="NikoshBAN" pitchFamily="2" charset="0"/>
                <a:cs typeface="NikoshBAN" pitchFamily="2" charset="0"/>
              </a:rPr>
              <a:t>উৎপত্তি  </a:t>
            </a:r>
            <a:endParaRPr lang="en-US" sz="6600" b="1" dirty="0">
              <a:solidFill>
                <a:schemeClr val="tx1"/>
              </a:solidFill>
              <a:latin typeface="NikoshBAN" pitchFamily="2" charset="0"/>
              <a:cs typeface="NikoshBAN" pitchFamily="2"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7238" y="1871950"/>
            <a:ext cx="3213490" cy="189021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3901" y="545124"/>
            <a:ext cx="3213489" cy="1628776"/>
          </a:xfrm>
          <a:prstGeom prst="rect">
            <a:avLst/>
          </a:prstGeom>
          <a:solidFill>
            <a:srgbClr val="FFFFFF">
              <a:shade val="85000"/>
            </a:srgbClr>
          </a:solidFill>
          <a:ln w="88900" cap="sq">
            <a:solidFill>
              <a:schemeClr val="accent5">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vlc-record-2015-06-18-19h59m32s-Time Lapse - Tomato Plant HD - YouTub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8253600" y="3777741"/>
            <a:ext cx="3213490" cy="1602412"/>
          </a:xfrm>
          <a:prstGeom prst="rect">
            <a:avLst/>
          </a:prstGeom>
        </p:spPr>
      </p:pic>
      <p:sp>
        <p:nvSpPr>
          <p:cNvPr id="15" name="Vertical Scroll 14"/>
          <p:cNvSpPr/>
          <p:nvPr/>
        </p:nvSpPr>
        <p:spPr>
          <a:xfrm>
            <a:off x="6397992" y="144324"/>
            <a:ext cx="2837434" cy="685800"/>
          </a:xfrm>
          <a:prstGeom prst="verticalScroll">
            <a:avLst/>
          </a:prstGeom>
          <a:solidFill>
            <a:schemeClr val="accent2">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defTabSz="2178050">
              <a:lnSpc>
                <a:spcPct val="90000"/>
              </a:lnSpc>
              <a:spcAft>
                <a:spcPct val="35000"/>
              </a:spcAft>
              <a:defRPr/>
            </a:pPr>
            <a:r>
              <a:rPr lang="bn-IN" sz="4000" b="1" dirty="0" smtClean="0">
                <a:solidFill>
                  <a:srgbClr val="002060"/>
                </a:solidFill>
                <a:latin typeface="NikoshBAN" pitchFamily="2" charset="0"/>
                <a:cs typeface="NikoshBAN" pitchFamily="2" charset="0"/>
              </a:rPr>
              <a:t>একক </a:t>
            </a:r>
            <a:r>
              <a:rPr lang="bn-BD" sz="4000" b="1" dirty="0" smtClean="0">
                <a:solidFill>
                  <a:srgbClr val="002060"/>
                </a:solidFill>
                <a:latin typeface="NikoshBAN" pitchFamily="2" charset="0"/>
                <a:cs typeface="NikoshBAN" pitchFamily="2" charset="0"/>
              </a:rPr>
              <a:t> </a:t>
            </a:r>
            <a:r>
              <a:rPr lang="bn-BD" sz="4000" b="1" dirty="0">
                <a:solidFill>
                  <a:srgbClr val="002060"/>
                </a:solidFill>
                <a:latin typeface="NikoshBAN" pitchFamily="2" charset="0"/>
                <a:cs typeface="NikoshBAN" pitchFamily="2" charset="0"/>
              </a:rPr>
              <a:t>কাজ</a:t>
            </a:r>
          </a:p>
        </p:txBody>
      </p:sp>
      <p:sp>
        <p:nvSpPr>
          <p:cNvPr id="16" name="Rectangle 15"/>
          <p:cNvSpPr/>
          <p:nvPr/>
        </p:nvSpPr>
        <p:spPr>
          <a:xfrm>
            <a:off x="1506415" y="5608923"/>
            <a:ext cx="9144000" cy="990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b="1" dirty="0">
                <a:solidFill>
                  <a:srgbClr val="002060"/>
                </a:solidFill>
                <a:latin typeface="NikoshBAN" pitchFamily="2" charset="0"/>
                <a:cs typeface="NikoshBAN" pitchFamily="2" charset="0"/>
              </a:rPr>
              <a:t>উপরের  ছবি ভালোভাবে দেখে  শব্দসমূহ দিয়ে তিনটি বাক্যের একটি অনুচ্ছেদ লেখ।</a:t>
            </a:r>
            <a:endParaRPr lang="en-US" sz="2800" b="1" dirty="0">
              <a:solidFill>
                <a:srgbClr val="002060"/>
              </a:solidFill>
              <a:latin typeface="NikoshBAN" pitchFamily="2" charset="0"/>
              <a:cs typeface="NikoshBAN" pitchFamily="2" charset="0"/>
            </a:endParaRP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38686" y="68874"/>
            <a:ext cx="952500" cy="952500"/>
          </a:xfrm>
          <a:prstGeom prst="rect">
            <a:avLst/>
          </a:prstGeom>
        </p:spPr>
      </p:pic>
    </p:spTree>
    <p:extLst>
      <p:ext uri="{BB962C8B-B14F-4D97-AF65-F5344CB8AC3E}">
        <p14:creationId xmlns:p14="http://schemas.microsoft.com/office/powerpoint/2010/main" val="425037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out)">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53" presetClass="entr" presetSubtype="16"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circle(in)">
                                      <p:cBhvr>
                                        <p:cTn id="48" dur="2000"/>
                                        <p:tgtEl>
                                          <p:spTgt spid="16"/>
                                        </p:tgtEl>
                                      </p:cBhvr>
                                    </p:animEffect>
                                  </p:childTnLst>
                                </p:cTn>
                              </p:par>
                              <p:par>
                                <p:cTn id="49" presetID="22" presetClass="entr" presetSubtype="4"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2" fill="hold" display="0">
                  <p:stCondLst>
                    <p:cond delay="indefinite"/>
                  </p:stCondLst>
                </p:cTn>
                <p:tgtEl>
                  <p:spTgt spid="14"/>
                </p:tgtEl>
              </p:cMediaNode>
            </p:video>
          </p:childTnLst>
        </p:cTn>
      </p:par>
    </p:tnLst>
    <p:bldLst>
      <p:bldP spid="3" grpId="0" animBg="1"/>
      <p:bldP spid="6" grpId="0" animBg="1"/>
      <p:bldP spid="11"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4D136-961B-43B0-A6BB-0CAD2687E120}" type="datetime2">
              <a:rPr lang="en-US" smtClean="0"/>
              <a:t>Sunday, August 07, 2016</a:t>
            </a:fld>
            <a:endParaRPr lang="en-US"/>
          </a:p>
        </p:txBody>
      </p:sp>
      <p:sp>
        <p:nvSpPr>
          <p:cNvPr id="3" name="Footer Placeholder 2"/>
          <p:cNvSpPr>
            <a:spLocks noGrp="1"/>
          </p:cNvSpPr>
          <p:nvPr>
            <p:ph type="ftr" sz="quarter" idx="11"/>
          </p:nvPr>
        </p:nvSpPr>
        <p:spPr/>
        <p:txBody>
          <a:bodyPr/>
          <a:lstStyle/>
          <a:p>
            <a:r>
              <a:rPr lang="bn-BD" smtClean="0"/>
              <a:t>মিজানুর - গাইবান্ধা </a:t>
            </a:r>
            <a:endParaRPr lang="en-US"/>
          </a:p>
        </p:txBody>
      </p:sp>
      <p:sp>
        <p:nvSpPr>
          <p:cNvPr id="4" name="Slide Number Placeholder 3"/>
          <p:cNvSpPr>
            <a:spLocks noGrp="1"/>
          </p:cNvSpPr>
          <p:nvPr>
            <p:ph type="sldNum" sz="quarter" idx="12"/>
          </p:nvPr>
        </p:nvSpPr>
        <p:spPr/>
        <p:txBody>
          <a:bodyPr/>
          <a:lstStyle/>
          <a:p>
            <a:fld id="{6E4B296D-B6D0-4D63-ABDA-FC1B03B5FFC2}" type="slidenum">
              <a:rPr lang="en-US" smtClean="0"/>
              <a:t>11</a:t>
            </a:fld>
            <a:endParaRPr lang="en-US"/>
          </a:p>
        </p:txBody>
      </p:sp>
      <p:sp>
        <p:nvSpPr>
          <p:cNvPr id="8" name="Rectangle 7"/>
          <p:cNvSpPr/>
          <p:nvPr/>
        </p:nvSpPr>
        <p:spPr>
          <a:xfrm>
            <a:off x="185270" y="1914426"/>
            <a:ext cx="3853330" cy="1631216"/>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IN" sz="3600" b="1" dirty="0" smtClean="0">
                <a:latin typeface="NikoshBAN" panose="02000000000000000000" pitchFamily="2" charset="0"/>
                <a:cs typeface="NikoshBAN" panose="02000000000000000000" pitchFamily="2" charset="0"/>
              </a:rPr>
              <a:t>প্রাচীন ভারতীয় </a:t>
            </a:r>
            <a:r>
              <a:rPr lang="bn-IN" sz="3600" b="1" dirty="0">
                <a:latin typeface="NikoshBAN" panose="02000000000000000000" pitchFamily="2" charset="0"/>
                <a:cs typeface="NikoshBAN" panose="02000000000000000000" pitchFamily="2" charset="0"/>
              </a:rPr>
              <a:t>আর্যভাষা </a:t>
            </a:r>
            <a:endParaRPr lang="bn-IN" sz="3600" b="1" dirty="0" smtClean="0">
              <a:latin typeface="NikoshBAN" panose="02000000000000000000" pitchFamily="2" charset="0"/>
              <a:cs typeface="NikoshBAN" panose="02000000000000000000" pitchFamily="2" charset="0"/>
            </a:endParaRPr>
          </a:p>
          <a:p>
            <a:pPr algn="ctr"/>
            <a:r>
              <a:rPr lang="bn-IN" sz="3200" b="1" dirty="0" smtClean="0">
                <a:latin typeface="NikoshBAN" panose="02000000000000000000" pitchFamily="2" charset="0"/>
                <a:cs typeface="NikoshBAN" panose="02000000000000000000" pitchFamily="2" charset="0"/>
              </a:rPr>
              <a:t>খ্রিষ্টপূর্ব </a:t>
            </a:r>
            <a:r>
              <a:rPr lang="bn-IN" sz="3200" b="1" dirty="0" smtClean="0">
                <a:latin typeface="NikoshBAN" panose="02000000000000000000" pitchFamily="2" charset="0"/>
                <a:cs typeface="NikoshBAN" panose="02000000000000000000" pitchFamily="2" charset="0"/>
              </a:rPr>
              <a:t>১২০০অব্দ</a:t>
            </a:r>
            <a:r>
              <a:rPr lang="bn-BD" sz="3200" b="1" dirty="0" smtClean="0">
                <a:latin typeface="NikoshBAN" panose="02000000000000000000" pitchFamily="2" charset="0"/>
                <a:cs typeface="NikoshBAN" panose="02000000000000000000" pitchFamily="2" charset="0"/>
              </a:rPr>
              <a:t> - </a:t>
            </a:r>
            <a:r>
              <a:rPr lang="bn-IN" sz="3200" b="1" dirty="0" smtClean="0">
                <a:latin typeface="NikoshBAN" panose="02000000000000000000" pitchFamily="2" charset="0"/>
                <a:cs typeface="NikoshBAN" panose="02000000000000000000" pitchFamily="2" charset="0"/>
              </a:rPr>
              <a:t>খ্রিষ্টপূর্ব </a:t>
            </a:r>
            <a:r>
              <a:rPr lang="bn-IN" sz="3200" b="1" dirty="0" smtClean="0">
                <a:latin typeface="NikoshBAN" panose="02000000000000000000" pitchFamily="2" charset="0"/>
                <a:cs typeface="NikoshBAN" panose="02000000000000000000" pitchFamily="2" charset="0"/>
              </a:rPr>
              <a:t>৮০০অব্দ</a:t>
            </a:r>
          </a:p>
        </p:txBody>
      </p:sp>
      <p:sp>
        <p:nvSpPr>
          <p:cNvPr id="20" name="Rectangle 19"/>
          <p:cNvSpPr/>
          <p:nvPr/>
        </p:nvSpPr>
        <p:spPr>
          <a:xfrm>
            <a:off x="185270" y="3942688"/>
            <a:ext cx="4076617" cy="707886"/>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bn-IN" sz="4000" b="1" dirty="0" smtClean="0">
                <a:latin typeface="NikoshBAN" panose="02000000000000000000" pitchFamily="2" charset="0"/>
                <a:cs typeface="NikoshBAN" panose="02000000000000000000" pitchFamily="2" charset="0"/>
              </a:rPr>
              <a:t>বৈদিক বা বৈদিক সংস্কৃত </a:t>
            </a:r>
            <a:endParaRPr lang="en-US" sz="4000" b="1" dirty="0"/>
          </a:p>
        </p:txBody>
      </p:sp>
      <p:sp>
        <p:nvSpPr>
          <p:cNvPr id="18" name="Down Arrow 17"/>
          <p:cNvSpPr/>
          <p:nvPr/>
        </p:nvSpPr>
        <p:spPr>
          <a:xfrm>
            <a:off x="10276075" y="1507032"/>
            <a:ext cx="503349" cy="350269"/>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261887" y="159964"/>
            <a:ext cx="4348713" cy="923330"/>
          </a:xfrm>
          <a:prstGeom prst="rect">
            <a:avLst/>
          </a:prstGeom>
          <a:ln w="57150">
            <a:solidFill>
              <a:schemeClr val="accent1"/>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bn-IN" sz="5400" b="1" dirty="0" smtClean="0">
                <a:latin typeface="NikoshBAN" panose="02000000000000000000" pitchFamily="2" charset="0"/>
                <a:cs typeface="NikoshBAN" panose="02000000000000000000" pitchFamily="2" charset="0"/>
              </a:rPr>
              <a:t>ভারতীয় আর্যভাষা</a:t>
            </a:r>
            <a:endParaRPr lang="en-US" sz="5400" b="1" dirty="0"/>
          </a:p>
        </p:txBody>
      </p:sp>
      <p:sp>
        <p:nvSpPr>
          <p:cNvPr id="6" name="Half Frame 5"/>
          <p:cNvSpPr/>
          <p:nvPr/>
        </p:nvSpPr>
        <p:spPr>
          <a:xfrm rot="5400000">
            <a:off x="3014555" y="2336241"/>
            <a:ext cx="846283" cy="5845084"/>
          </a:xfrm>
          <a:prstGeom prst="halfFrame">
            <a:avLst>
              <a:gd name="adj1" fmla="val 7043"/>
              <a:gd name="adj2" fmla="val 511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lf Frame 26"/>
          <p:cNvSpPr/>
          <p:nvPr/>
        </p:nvSpPr>
        <p:spPr>
          <a:xfrm>
            <a:off x="6360239" y="4845856"/>
            <a:ext cx="5286912" cy="860771"/>
          </a:xfrm>
          <a:prstGeom prst="halfFrame">
            <a:avLst>
              <a:gd name="adj1" fmla="val 7043"/>
              <a:gd name="adj2" fmla="val 511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p:cNvSpPr/>
          <p:nvPr/>
        </p:nvSpPr>
        <p:spPr>
          <a:xfrm>
            <a:off x="4413251" y="1914153"/>
            <a:ext cx="3749809" cy="1631216"/>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IN" sz="3600" b="1" dirty="0" smtClean="0">
                <a:latin typeface="NikoshBAN" panose="02000000000000000000" pitchFamily="2" charset="0"/>
                <a:cs typeface="NikoshBAN" panose="02000000000000000000" pitchFamily="2" charset="0"/>
              </a:rPr>
              <a:t>মধ্যভারতীয় আর্যভাষা </a:t>
            </a:r>
          </a:p>
          <a:p>
            <a:pPr algn="ctr"/>
            <a:r>
              <a:rPr lang="bn-IN" sz="3200" b="1" dirty="0" smtClean="0">
                <a:latin typeface="NikoshBAN" panose="02000000000000000000" pitchFamily="2" charset="0"/>
                <a:cs typeface="NikoshBAN" panose="02000000000000000000" pitchFamily="2" charset="0"/>
              </a:rPr>
              <a:t>খ্রিষ্টপূর্ব ৪৫০অব্দ - ১০০০</a:t>
            </a:r>
            <a:r>
              <a:rPr lang="bn-IN" sz="3200" b="1" dirty="0">
                <a:latin typeface="NikoshBAN" panose="02000000000000000000" pitchFamily="2" charset="0"/>
                <a:cs typeface="NikoshBAN" panose="02000000000000000000" pitchFamily="2" charset="0"/>
              </a:rPr>
              <a:t> </a:t>
            </a:r>
            <a:r>
              <a:rPr lang="bn-IN" sz="3200" b="1" dirty="0" smtClean="0">
                <a:latin typeface="NikoshBAN" panose="02000000000000000000" pitchFamily="2" charset="0"/>
                <a:cs typeface="NikoshBAN" panose="02000000000000000000" pitchFamily="2" charset="0"/>
              </a:rPr>
              <a:t>খ্রিষ্টাব্দ</a:t>
            </a:r>
          </a:p>
        </p:txBody>
      </p:sp>
      <p:sp>
        <p:nvSpPr>
          <p:cNvPr id="23" name="Rectangle 22"/>
          <p:cNvSpPr/>
          <p:nvPr/>
        </p:nvSpPr>
        <p:spPr>
          <a:xfrm>
            <a:off x="8281737" y="1953337"/>
            <a:ext cx="3776913" cy="1446550"/>
          </a:xfrm>
          <a:prstGeom prst="rect">
            <a:avLst/>
          </a:prstGeom>
          <a:ln w="57150"/>
        </p:spPr>
        <p:style>
          <a:lnRef idx="2">
            <a:schemeClr val="accent1"/>
          </a:lnRef>
          <a:fillRef idx="1">
            <a:schemeClr val="lt1"/>
          </a:fillRef>
          <a:effectRef idx="0">
            <a:schemeClr val="accent1"/>
          </a:effectRef>
          <a:fontRef idx="minor">
            <a:schemeClr val="dk1"/>
          </a:fontRef>
        </p:style>
        <p:txBody>
          <a:bodyPr wrap="square">
            <a:spAutoFit/>
          </a:bodyPr>
          <a:lstStyle/>
          <a:p>
            <a:r>
              <a:rPr lang="bn-IN" sz="3200" b="1" dirty="0" smtClean="0">
                <a:latin typeface="NikoshBAN" panose="02000000000000000000" pitchFamily="2" charset="0"/>
                <a:cs typeface="NikoshBAN" panose="02000000000000000000" pitchFamily="2" charset="0"/>
              </a:rPr>
              <a:t>আধুনিক ভারতীয় আর্যভাষা </a:t>
            </a:r>
          </a:p>
          <a:p>
            <a:r>
              <a:rPr lang="bn-IN" sz="3200" b="1" dirty="0" smtClean="0">
                <a:latin typeface="NikoshBAN" panose="02000000000000000000" pitchFamily="2" charset="0"/>
                <a:cs typeface="NikoshBAN" panose="02000000000000000000" pitchFamily="2" charset="0"/>
              </a:rPr>
              <a:t>১০০০ খ্রিষ্টাব্দের  পর থেকে</a:t>
            </a:r>
          </a:p>
          <a:p>
            <a:r>
              <a:rPr lang="bn-IN" sz="2400" b="1" dirty="0" smtClean="0">
                <a:latin typeface="NikoshBAN" panose="02000000000000000000" pitchFamily="2" charset="0"/>
                <a:cs typeface="NikoshBAN" panose="02000000000000000000" pitchFamily="2" charset="0"/>
              </a:rPr>
              <a:t>(অপভ্রংশ,বাংলা,হিন্দি,মারাঠি,পাঞ্জাবি</a:t>
            </a:r>
            <a:r>
              <a:rPr lang="bn-IN" sz="2400" b="1" dirty="0" smtClean="0"/>
              <a:t>)</a:t>
            </a:r>
            <a:endParaRPr lang="bn-IN" sz="2400" b="1" dirty="0" smtClean="0">
              <a:latin typeface="NikoshBAN" panose="02000000000000000000" pitchFamily="2" charset="0"/>
              <a:cs typeface="NikoshBAN" panose="02000000000000000000" pitchFamily="2" charset="0"/>
            </a:endParaRPr>
          </a:p>
        </p:txBody>
      </p:sp>
      <p:cxnSp>
        <p:nvCxnSpPr>
          <p:cNvPr id="10" name="Straight Connector 9"/>
          <p:cNvCxnSpPr/>
          <p:nvPr/>
        </p:nvCxnSpPr>
        <p:spPr>
          <a:xfrm>
            <a:off x="1921565" y="1494571"/>
            <a:ext cx="873318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9" name="Down Arrow 28"/>
          <p:cNvSpPr/>
          <p:nvPr/>
        </p:nvSpPr>
        <p:spPr>
          <a:xfrm>
            <a:off x="6073312" y="1501815"/>
            <a:ext cx="503349" cy="363168"/>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1816245" y="1507476"/>
            <a:ext cx="503349" cy="39404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6096000" y="1106733"/>
            <a:ext cx="503349" cy="363168"/>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6150" y="159964"/>
            <a:ext cx="952500" cy="952500"/>
          </a:xfrm>
          <a:prstGeom prst="rect">
            <a:avLst/>
          </a:prstGeom>
        </p:spPr>
      </p:pic>
      <p:sp>
        <p:nvSpPr>
          <p:cNvPr id="22" name="Rectangle 21"/>
          <p:cNvSpPr/>
          <p:nvPr/>
        </p:nvSpPr>
        <p:spPr>
          <a:xfrm>
            <a:off x="4740208" y="3881133"/>
            <a:ext cx="3040062" cy="830997"/>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bn-IN" sz="4800" b="1" dirty="0" smtClean="0">
                <a:latin typeface="NikoshBAN" panose="02000000000000000000" pitchFamily="2" charset="0"/>
                <a:cs typeface="NikoshBAN" panose="02000000000000000000" pitchFamily="2" charset="0"/>
              </a:rPr>
              <a:t>সংস্কৃত</a:t>
            </a:r>
            <a:r>
              <a:rPr lang="en-US" sz="4800" b="1" dirty="0" smtClean="0">
                <a:latin typeface="NikoshBAN" panose="02000000000000000000" pitchFamily="2" charset="0"/>
                <a:cs typeface="NikoshBAN" panose="02000000000000000000" pitchFamily="2" charset="0"/>
              </a:rPr>
              <a:t> </a:t>
            </a:r>
            <a:r>
              <a:rPr lang="bn-IN" sz="4800" b="1" dirty="0" smtClean="0">
                <a:latin typeface="NikoshBAN" panose="02000000000000000000" pitchFamily="2" charset="0"/>
                <a:cs typeface="NikoshBAN" panose="02000000000000000000" pitchFamily="2" charset="0"/>
              </a:rPr>
              <a:t>/</a:t>
            </a:r>
            <a:r>
              <a:rPr lang="en-US" sz="4800" b="1" dirty="0" smtClean="0">
                <a:latin typeface="NikoshBAN" panose="02000000000000000000" pitchFamily="2" charset="0"/>
                <a:cs typeface="NikoshBAN" panose="02000000000000000000" pitchFamily="2" charset="0"/>
              </a:rPr>
              <a:t> </a:t>
            </a:r>
            <a:r>
              <a:rPr lang="bn-IN" sz="4800" b="1" dirty="0" smtClean="0">
                <a:latin typeface="NikoshBAN" panose="02000000000000000000" pitchFamily="2" charset="0"/>
                <a:cs typeface="NikoshBAN" panose="02000000000000000000" pitchFamily="2" charset="0"/>
              </a:rPr>
              <a:t>প্রাকৃত </a:t>
            </a:r>
            <a:endParaRPr lang="en-US" sz="4800" b="1" dirty="0"/>
          </a:p>
        </p:txBody>
      </p:sp>
      <p:sp>
        <p:nvSpPr>
          <p:cNvPr id="24" name="Rectangle 23"/>
          <p:cNvSpPr/>
          <p:nvPr/>
        </p:nvSpPr>
        <p:spPr>
          <a:xfrm>
            <a:off x="9082368" y="3845784"/>
            <a:ext cx="2564783" cy="830997"/>
          </a:xfrm>
          <a:prstGeom prst="rect">
            <a:avLst/>
          </a:prstGeom>
          <a:ln w="57150">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bn-BD" sz="4800" b="1" dirty="0" smtClean="0">
                <a:latin typeface="NikoshBAN" panose="02000000000000000000" pitchFamily="2" charset="0"/>
                <a:cs typeface="NikoshBAN" panose="02000000000000000000" pitchFamily="2" charset="0"/>
              </a:rPr>
              <a:t>  </a:t>
            </a:r>
            <a:r>
              <a:rPr lang="bn-IN" sz="4800" b="1" dirty="0" smtClean="0">
                <a:latin typeface="NikoshBAN" panose="02000000000000000000" pitchFamily="2" charset="0"/>
                <a:cs typeface="NikoshBAN" panose="02000000000000000000" pitchFamily="2" charset="0"/>
              </a:rPr>
              <a:t>অপভ্রংশ  </a:t>
            </a:r>
            <a:endParaRPr lang="en-US" sz="4800" b="1" dirty="0"/>
          </a:p>
        </p:txBody>
      </p:sp>
      <p:sp>
        <p:nvSpPr>
          <p:cNvPr id="28" name="Down Arrow 27"/>
          <p:cNvSpPr/>
          <p:nvPr/>
        </p:nvSpPr>
        <p:spPr>
          <a:xfrm>
            <a:off x="1930586" y="3523939"/>
            <a:ext cx="503349" cy="394046"/>
          </a:xfrm>
          <a:prstGeom prst="downArrow">
            <a:avLst/>
          </a:prstGeom>
          <a:solidFill>
            <a:schemeClr val="accent3">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6095999" y="3570710"/>
            <a:ext cx="503349" cy="275074"/>
          </a:xfrm>
          <a:prstGeom prst="downArrow">
            <a:avLst/>
          </a:prstGeom>
          <a:solidFill>
            <a:schemeClr val="accent3">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10113084" y="3436640"/>
            <a:ext cx="503349" cy="394046"/>
          </a:xfrm>
          <a:prstGeom prst="downArrow">
            <a:avLst/>
          </a:prstGeom>
          <a:solidFill>
            <a:schemeClr val="accent3">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0" y="5642594"/>
            <a:ext cx="503349" cy="830997"/>
          </a:xfrm>
          <a:prstGeom prst="rect">
            <a:avLst/>
          </a:prstGeom>
          <a:noFill/>
        </p:spPr>
        <p:txBody>
          <a:bodyPr wrap="square" rtlCol="0">
            <a:spAutoFit/>
          </a:bodyPr>
          <a:lstStyle/>
          <a:p>
            <a:r>
              <a:rPr lang="bn-IN" sz="4800" b="1" dirty="0" smtClean="0">
                <a:solidFill>
                  <a:srgbClr val="00B050"/>
                </a:solidFill>
                <a:effectLst>
                  <a:outerShdw blurRad="38100" dist="38100" dir="2700000" algn="tl">
                    <a:srgbClr val="000000">
                      <a:alpha val="43137"/>
                    </a:srgbClr>
                  </a:outerShdw>
                </a:effectLst>
              </a:rPr>
              <a:t>?</a:t>
            </a:r>
            <a:endParaRPr lang="en-US"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5930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ox(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circle(in)">
                                      <p:cBhvr>
                                        <p:cTn id="17" dur="36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circle(in)">
                                      <p:cBhvr>
                                        <p:cTn id="27" dur="20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in)">
                                      <p:cBhvr>
                                        <p:cTn id="37" dur="20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ircle(in)">
                                      <p:cBhvr>
                                        <p:cTn id="47" dur="2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ircle(in)">
                                      <p:cBhvr>
                                        <p:cTn id="52" dur="20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circle(in)">
                                      <p:cBhvr>
                                        <p:cTn id="57" dur="20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ircle(in)">
                                      <p:cBhvr>
                                        <p:cTn id="62" dur="20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circle(in)">
                                      <p:cBhvr>
                                        <p:cTn id="67" dur="20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circle(in)">
                                      <p:cBhvr>
                                        <p:cTn id="72" dur="20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circle(in)">
                                      <p:cBhvr>
                                        <p:cTn id="77" dur="20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circle(in)">
                                      <p:cBhvr>
                                        <p:cTn id="82" dur="20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ntr" presetSubtype="0"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edge">
                                      <p:cBhvr>
                                        <p:cTn id="87" dur="2000"/>
                                        <p:tgtEl>
                                          <p:spTgt spid="6"/>
                                        </p:tgtEl>
                                      </p:cBhvr>
                                    </p:animEffect>
                                  </p:childTnLst>
                                </p:cTn>
                              </p:par>
                              <p:par>
                                <p:cTn id="88" presetID="20" presetClass="entr" presetSubtype="0"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edge">
                                      <p:cBhvr>
                                        <p:cTn id="90" dur="20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grpId="0" nodeType="click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circle(in)">
                                      <p:cBhvr>
                                        <p:cTn id="95" dur="2000"/>
                                        <p:tgtEl>
                                          <p:spTgt spid="5"/>
                                        </p:tgtEl>
                                      </p:cBhvr>
                                    </p:animEffect>
                                  </p:childTnLst>
                                </p:cTn>
                              </p:par>
                            </p:childTnLst>
                          </p:cTn>
                        </p:par>
                      </p:childTnLst>
                    </p:cTn>
                  </p:par>
                  <p:par>
                    <p:cTn id="96" fill="hold">
                      <p:stCondLst>
                        <p:cond delay="indefinite"/>
                      </p:stCondLst>
                      <p:childTnLst>
                        <p:par>
                          <p:cTn id="97" fill="hold">
                            <p:stCondLst>
                              <p:cond delay="0"/>
                            </p:stCondLst>
                            <p:childTnLst>
                              <p:par>
                                <p:cTn id="98" presetID="35" presetClass="emph" presetSubtype="0" repeatCount="indefinite" fill="hold" grpId="1" nodeType="clickEffect">
                                  <p:stCondLst>
                                    <p:cond delay="0"/>
                                  </p:stCondLst>
                                  <p:endCondLst>
                                    <p:cond evt="onNext" delay="0">
                                      <p:tgtEl>
                                        <p:sldTgt/>
                                      </p:tgtEl>
                                    </p:cond>
                                  </p:endCondLst>
                                  <p:childTnLst>
                                    <p:anim calcmode="discrete" valueType="str">
                                      <p:cBhvr>
                                        <p:cTn id="99" dur="2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18" grpId="0" animBg="1"/>
      <p:bldP spid="25" grpId="0" animBg="1"/>
      <p:bldP spid="6" grpId="0" animBg="1"/>
      <p:bldP spid="27" grpId="0" animBg="1"/>
      <p:bldP spid="17" grpId="0" animBg="1"/>
      <p:bldP spid="23" grpId="0" animBg="1"/>
      <p:bldP spid="29" grpId="0" animBg="1"/>
      <p:bldP spid="31" grpId="0" animBg="1"/>
      <p:bldP spid="32" grpId="0" animBg="1"/>
      <p:bldP spid="22" grpId="0" animBg="1"/>
      <p:bldP spid="24" grpId="0" animBg="1"/>
      <p:bldP spid="28" grpId="0" animBg="1"/>
      <p:bldP spid="30" grpId="0" animBg="1"/>
      <p:bldP spid="33" grpId="0" animBg="1"/>
      <p:bldP spid="5" grpId="0"/>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4D136-961B-43B0-A6BB-0CAD2687E120}" type="datetime2">
              <a:rPr lang="en-US" smtClean="0"/>
              <a:t>Sunday, August 07, 2016</a:t>
            </a:fld>
            <a:endParaRPr lang="en-US"/>
          </a:p>
        </p:txBody>
      </p:sp>
      <p:sp>
        <p:nvSpPr>
          <p:cNvPr id="3" name="Footer Placeholder 2"/>
          <p:cNvSpPr>
            <a:spLocks noGrp="1"/>
          </p:cNvSpPr>
          <p:nvPr>
            <p:ph type="ftr" sz="quarter" idx="11"/>
          </p:nvPr>
        </p:nvSpPr>
        <p:spPr/>
        <p:txBody>
          <a:bodyPr/>
          <a:lstStyle/>
          <a:p>
            <a:r>
              <a:rPr lang="bn-BD" smtClean="0"/>
              <a:t>মিজানুর - গাইবান্ধা </a:t>
            </a:r>
            <a:endParaRPr lang="en-US"/>
          </a:p>
        </p:txBody>
      </p:sp>
      <p:sp>
        <p:nvSpPr>
          <p:cNvPr id="4" name="Slide Number Placeholder 3"/>
          <p:cNvSpPr>
            <a:spLocks noGrp="1"/>
          </p:cNvSpPr>
          <p:nvPr>
            <p:ph type="sldNum" sz="quarter" idx="12"/>
          </p:nvPr>
        </p:nvSpPr>
        <p:spPr/>
        <p:txBody>
          <a:bodyPr/>
          <a:lstStyle/>
          <a:p>
            <a:fld id="{6E4B296D-B6D0-4D63-ABDA-FC1B03B5FFC2}" type="slidenum">
              <a:rPr lang="en-US" smtClean="0"/>
              <a:t>12</a:t>
            </a:fld>
            <a:endParaRPr lang="en-US"/>
          </a:p>
        </p:txBody>
      </p:sp>
      <p:sp>
        <p:nvSpPr>
          <p:cNvPr id="5" name="TextBox 4"/>
          <p:cNvSpPr txBox="1"/>
          <p:nvPr/>
        </p:nvSpPr>
        <p:spPr>
          <a:xfrm>
            <a:off x="3391990" y="258139"/>
            <a:ext cx="5069622" cy="1569660"/>
          </a:xfrm>
          <a:prstGeom prst="rect">
            <a:avLst/>
          </a:prstGeom>
          <a:solidFill>
            <a:schemeClr val="accent4">
              <a:lumMod val="20000"/>
              <a:lumOff val="80000"/>
            </a:schemeClr>
          </a:solidFill>
          <a:ln>
            <a:solidFill>
              <a:srgbClr val="92D050"/>
            </a:solidFill>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9600" b="1" u="sng"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জোড়ায় কাজ</a:t>
            </a:r>
            <a:endParaRPr lang="en-US" sz="96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1291462" y="3268772"/>
            <a:ext cx="9834346" cy="1938992"/>
          </a:xfrm>
          <a:prstGeom prst="rect">
            <a:avLst/>
          </a:prstGeom>
          <a:gradFill>
            <a:gsLst>
              <a:gs pos="55000">
                <a:schemeClr val="accent2">
                  <a:lumMod val="40000"/>
                  <a:lumOff val="60000"/>
                </a:schemeClr>
              </a:gs>
              <a:gs pos="72000">
                <a:schemeClr val="accent2">
                  <a:lumMod val="105000"/>
                  <a:satMod val="103000"/>
                  <a:tint val="73000"/>
                </a:schemeClr>
              </a:gs>
              <a:gs pos="100000">
                <a:schemeClr val="accent2">
                  <a:lumMod val="105000"/>
                  <a:satMod val="109000"/>
                  <a:tint val="81000"/>
                </a:schemeClr>
              </a:gs>
            </a:gsLst>
          </a:gradFill>
          <a:effectLst>
            <a:glow rad="63500">
              <a:schemeClr val="accent5">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6000" dirty="0" err="1" smtClean="0">
                <a:latin typeface="NikoshBAN" panose="02000000000000000000" pitchFamily="2" charset="0"/>
                <a:cs typeface="NikoshBAN" panose="02000000000000000000" pitchFamily="2" charset="0"/>
              </a:rPr>
              <a:t>ভারতীয়</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আর্যভাষার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যে</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তিনটি</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স্তর</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রয়েছে</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তাদের</a:t>
            </a:r>
            <a:r>
              <a:rPr lang="en-US" sz="6000" dirty="0" smtClean="0">
                <a:latin typeface="NikoshBAN" panose="02000000000000000000" pitchFamily="2" charset="0"/>
                <a:cs typeface="NikoshBAN" panose="02000000000000000000" pitchFamily="2" charset="0"/>
              </a:rPr>
              <a:t> </a:t>
            </a:r>
            <a:r>
              <a:rPr lang="bn-BD" sz="6000" dirty="0" smtClean="0">
                <a:latin typeface="NikoshBAN" panose="02000000000000000000" pitchFamily="2" charset="0"/>
                <a:cs typeface="NikoshBAN" panose="02000000000000000000" pitchFamily="2" charset="0"/>
              </a:rPr>
              <a:t>সময়কাল </a:t>
            </a:r>
            <a:r>
              <a:rPr lang="bn-IN" sz="6000" dirty="0" smtClean="0">
                <a:latin typeface="NikoshBAN" panose="02000000000000000000" pitchFamily="2" charset="0"/>
                <a:cs typeface="NikoshBAN" panose="02000000000000000000" pitchFamily="2" charset="0"/>
              </a:rPr>
              <a:t>ল</a:t>
            </a:r>
            <a:r>
              <a:rPr lang="en-US" sz="6000" dirty="0" smtClean="0">
                <a:latin typeface="NikoshBAN" panose="02000000000000000000" pitchFamily="2" charset="0"/>
                <a:cs typeface="NikoshBAN" panose="02000000000000000000" pitchFamily="2" charset="0"/>
              </a:rPr>
              <a:t>ে</a:t>
            </a:r>
            <a:r>
              <a:rPr lang="bn-IN" sz="6000" dirty="0" smtClean="0">
                <a:latin typeface="NikoshBAN" panose="02000000000000000000" pitchFamily="2" charset="0"/>
                <a:cs typeface="NikoshBAN" panose="02000000000000000000" pitchFamily="2" charset="0"/>
              </a:rPr>
              <a:t>খ</a:t>
            </a:r>
            <a:r>
              <a:rPr lang="en-US" sz="6000" dirty="0" smtClean="0">
                <a:latin typeface="NikoshBAN" panose="02000000000000000000" pitchFamily="2" charset="0"/>
                <a:cs typeface="NikoshBAN" panose="02000000000000000000" pitchFamily="2" charset="0"/>
              </a:rPr>
              <a:t>।  </a:t>
            </a:r>
            <a:r>
              <a:rPr lang="bn-IN"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5808" y="167442"/>
            <a:ext cx="952500" cy="952500"/>
          </a:xfrm>
          <a:prstGeom prst="rect">
            <a:avLst/>
          </a:prstGeom>
        </p:spPr>
      </p:pic>
    </p:spTree>
    <p:extLst>
      <p:ext uri="{BB962C8B-B14F-4D97-AF65-F5344CB8AC3E}">
        <p14:creationId xmlns:p14="http://schemas.microsoft.com/office/powerpoint/2010/main" val="3429105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36884-6C86-4674-9BF0-09ED6C55B017}" type="datetime1">
              <a:rPr lang="en-US" smtClean="0"/>
              <a:t>8/7/2016</a:t>
            </a:fld>
            <a:endParaRPr lang="en-US"/>
          </a:p>
        </p:txBody>
      </p:sp>
      <p:sp>
        <p:nvSpPr>
          <p:cNvPr id="3" name="Footer Placeholder 2"/>
          <p:cNvSpPr>
            <a:spLocks noGrp="1"/>
          </p:cNvSpPr>
          <p:nvPr>
            <p:ph type="ftr" sz="quarter" idx="11"/>
          </p:nvPr>
        </p:nvSpPr>
        <p:spPr/>
        <p:txBody>
          <a:bodyPr/>
          <a:lstStyle/>
          <a:p>
            <a:r>
              <a:rPr lang="en-US" smtClean="0"/>
              <a:t>mijan-ggbhs</a:t>
            </a:r>
            <a:endParaRPr lang="en-US"/>
          </a:p>
        </p:txBody>
      </p:sp>
      <p:sp>
        <p:nvSpPr>
          <p:cNvPr id="4" name="Slide Number Placeholder 3"/>
          <p:cNvSpPr>
            <a:spLocks noGrp="1"/>
          </p:cNvSpPr>
          <p:nvPr>
            <p:ph type="sldNum" sz="quarter" idx="12"/>
          </p:nvPr>
        </p:nvSpPr>
        <p:spPr/>
        <p:txBody>
          <a:bodyPr/>
          <a:lstStyle/>
          <a:p>
            <a:fld id="{5E6F3AD7-0792-49C9-8A64-FCB40F046372}" type="slidenum">
              <a:rPr lang="en-US" smtClean="0"/>
              <a:t>13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78" y="150125"/>
            <a:ext cx="11873552" cy="6499838"/>
          </a:xfrm>
          <a:prstGeom prst="rect">
            <a:avLst/>
          </a:prstGeom>
        </p:spPr>
      </p:pic>
    </p:spTree>
    <p:extLst>
      <p:ext uri="{BB962C8B-B14F-4D97-AF65-F5344CB8AC3E}">
        <p14:creationId xmlns:p14="http://schemas.microsoft.com/office/powerpoint/2010/main" val="715442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1CAE2-0819-40AE-9A0B-C033367F029E}" type="datetime1">
              <a:rPr lang="en-US" smtClean="0"/>
              <a:t>8/7/2016</a:t>
            </a:fld>
            <a:endParaRPr lang="en-US"/>
          </a:p>
        </p:txBody>
      </p:sp>
      <p:sp>
        <p:nvSpPr>
          <p:cNvPr id="3" name="Footer Placeholder 2"/>
          <p:cNvSpPr>
            <a:spLocks noGrp="1"/>
          </p:cNvSpPr>
          <p:nvPr>
            <p:ph type="ftr" sz="quarter" idx="11"/>
          </p:nvPr>
        </p:nvSpPr>
        <p:spPr/>
        <p:txBody>
          <a:bodyPr/>
          <a:lstStyle/>
          <a:p>
            <a:r>
              <a:rPr lang="bn-BD" smtClean="0"/>
              <a:t>মিজানুর-গাইবান্ধা </a:t>
            </a:r>
            <a:endParaRPr lang="en-US"/>
          </a:p>
        </p:txBody>
      </p:sp>
      <p:sp>
        <p:nvSpPr>
          <p:cNvPr id="4" name="Slide Number Placeholder 3"/>
          <p:cNvSpPr>
            <a:spLocks noGrp="1"/>
          </p:cNvSpPr>
          <p:nvPr>
            <p:ph type="sldNum" sz="quarter" idx="12"/>
          </p:nvPr>
        </p:nvSpPr>
        <p:spPr/>
        <p:txBody>
          <a:bodyPr/>
          <a:lstStyle/>
          <a:p>
            <a:fld id="{4109EB5B-8BDE-45FD-8DFF-BD6EF784840F}" type="slidenum">
              <a:rPr lang="en-US" smtClean="0"/>
              <a:t>14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31" y="228003"/>
            <a:ext cx="2881954" cy="30306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61016"/>
            <a:ext cx="8525302" cy="6377896"/>
          </a:xfrm>
          <a:prstGeom prst="rect">
            <a:avLst/>
          </a:prstGeom>
        </p:spPr>
      </p:pic>
    </p:spTree>
    <p:extLst>
      <p:ext uri="{BB962C8B-B14F-4D97-AF65-F5344CB8AC3E}">
        <p14:creationId xmlns:p14="http://schemas.microsoft.com/office/powerpoint/2010/main" val="428766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36884-6C86-4674-9BF0-09ED6C55B017}" type="datetime1">
              <a:rPr lang="en-US" smtClean="0"/>
              <a:t>8/7/2016</a:t>
            </a:fld>
            <a:endParaRPr lang="en-US"/>
          </a:p>
        </p:txBody>
      </p:sp>
      <p:sp>
        <p:nvSpPr>
          <p:cNvPr id="3" name="Footer Placeholder 2"/>
          <p:cNvSpPr>
            <a:spLocks noGrp="1"/>
          </p:cNvSpPr>
          <p:nvPr>
            <p:ph type="ftr" sz="quarter" idx="11"/>
          </p:nvPr>
        </p:nvSpPr>
        <p:spPr/>
        <p:txBody>
          <a:bodyPr/>
          <a:lstStyle/>
          <a:p>
            <a:r>
              <a:rPr lang="en-US" smtClean="0"/>
              <a:t>mijan-ggbhs</a:t>
            </a:r>
            <a:endParaRPr lang="en-US"/>
          </a:p>
        </p:txBody>
      </p:sp>
      <p:sp>
        <p:nvSpPr>
          <p:cNvPr id="4" name="Slide Number Placeholder 3"/>
          <p:cNvSpPr>
            <a:spLocks noGrp="1"/>
          </p:cNvSpPr>
          <p:nvPr>
            <p:ph type="sldNum" sz="quarter" idx="12"/>
          </p:nvPr>
        </p:nvSpPr>
        <p:spPr/>
        <p:txBody>
          <a:bodyPr/>
          <a:lstStyle/>
          <a:p>
            <a:fld id="{5E6F3AD7-0792-49C9-8A64-FCB40F046372}" type="slidenum">
              <a:rPr lang="en-US" smtClean="0"/>
              <a:t>15</a:t>
            </a:fld>
            <a:endParaRPr lang="en-US"/>
          </a:p>
        </p:txBody>
      </p:sp>
      <p:grpSp>
        <p:nvGrpSpPr>
          <p:cNvPr id="52" name="Group 51"/>
          <p:cNvGrpSpPr/>
          <p:nvPr/>
        </p:nvGrpSpPr>
        <p:grpSpPr>
          <a:xfrm>
            <a:off x="1057140" y="257577"/>
            <a:ext cx="10945969" cy="6098773"/>
            <a:chOff x="304614" y="128789"/>
            <a:chExt cx="10463602" cy="6263145"/>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0438"/>
            <a:stretch/>
          </p:blipFill>
          <p:spPr>
            <a:xfrm>
              <a:off x="1833349" y="128789"/>
              <a:ext cx="8525302" cy="4178799"/>
            </a:xfrm>
            <a:prstGeom prst="rect">
              <a:avLst/>
            </a:prstGeom>
          </p:spPr>
        </p:pic>
        <p:sp>
          <p:nvSpPr>
            <p:cNvPr id="17" name="TextBox 16"/>
            <p:cNvSpPr txBox="1"/>
            <p:nvPr/>
          </p:nvSpPr>
          <p:spPr>
            <a:xfrm>
              <a:off x="736227" y="4651812"/>
              <a:ext cx="1578535" cy="461665"/>
            </a:xfrm>
            <a:prstGeom prst="rect">
              <a:avLst/>
            </a:prstGeom>
            <a:solidFill>
              <a:schemeClr val="accent2">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গৌড়ী অপভ্রংশ </a:t>
              </a:r>
              <a:endParaRPr lang="en-US" sz="2400" dirty="0">
                <a:latin typeface="NikoshBAN" panose="02000000000000000000" pitchFamily="2" charset="0"/>
                <a:cs typeface="NikoshBAN" panose="02000000000000000000" pitchFamily="2" charset="0"/>
              </a:endParaRPr>
            </a:p>
          </p:txBody>
        </p:sp>
        <p:sp>
          <p:nvSpPr>
            <p:cNvPr id="18" name="Rectangle 17"/>
            <p:cNvSpPr/>
            <p:nvPr/>
          </p:nvSpPr>
          <p:spPr>
            <a:xfrm>
              <a:off x="2493727" y="4307588"/>
              <a:ext cx="619080" cy="523220"/>
            </a:xfrm>
            <a:prstGeom prst="rect">
              <a:avLst/>
            </a:prstGeom>
            <a:solidFill>
              <a:schemeClr val="accent2">
                <a:lumMod val="20000"/>
                <a:lumOff val="80000"/>
              </a:schemeClr>
            </a:solidFill>
          </p:spPr>
          <p:txBody>
            <a:bodyPr wrap="none">
              <a:spAutoFit/>
            </a:bodyPr>
            <a:lstStyle/>
            <a:p>
              <a:r>
                <a:rPr lang="bn-IN" sz="2800" b="1" dirty="0">
                  <a:latin typeface="NikoshBAN" panose="02000000000000000000" pitchFamily="2" charset="0"/>
                  <a:cs typeface="NikoshBAN" panose="02000000000000000000" pitchFamily="2" charset="0"/>
                </a:rPr>
                <a:t>পূর্ব </a:t>
              </a:r>
              <a:endParaRPr lang="en-US" sz="2800" dirty="0"/>
            </a:p>
          </p:txBody>
        </p:sp>
        <p:sp>
          <p:nvSpPr>
            <p:cNvPr id="19" name="Rectangle 18"/>
            <p:cNvSpPr/>
            <p:nvPr/>
          </p:nvSpPr>
          <p:spPr>
            <a:xfrm>
              <a:off x="8769112" y="4338365"/>
              <a:ext cx="877163" cy="461665"/>
            </a:xfrm>
            <a:prstGeom prst="rect">
              <a:avLst/>
            </a:prstGeom>
            <a:solidFill>
              <a:schemeClr val="accent2">
                <a:lumMod val="20000"/>
                <a:lumOff val="80000"/>
              </a:schemeClr>
            </a:solidFill>
          </p:spPr>
          <p:txBody>
            <a:bodyPr wrap="none">
              <a:spAutoFit/>
            </a:bodyPr>
            <a:lstStyle/>
            <a:p>
              <a:r>
                <a:rPr lang="bn-IN" sz="2400" b="1" dirty="0">
                  <a:latin typeface="NikoshBAN" panose="02000000000000000000" pitchFamily="2" charset="0"/>
                  <a:cs typeface="NikoshBAN" panose="02000000000000000000" pitchFamily="2" charset="0"/>
                </a:rPr>
                <a:t>পশ্চিম </a:t>
              </a:r>
              <a:endParaRPr lang="en-US" sz="2400" b="1" dirty="0">
                <a:latin typeface="NikoshBAN" panose="02000000000000000000" pitchFamily="2" charset="0"/>
                <a:cs typeface="NikoshBAN" panose="02000000000000000000" pitchFamily="2" charset="0"/>
              </a:endParaRPr>
            </a:p>
          </p:txBody>
        </p:sp>
        <p:sp>
          <p:nvSpPr>
            <p:cNvPr id="20" name="Rectangle 19"/>
            <p:cNvSpPr/>
            <p:nvPr/>
          </p:nvSpPr>
          <p:spPr>
            <a:xfrm>
              <a:off x="7580129" y="4651812"/>
              <a:ext cx="949299" cy="461665"/>
            </a:xfrm>
            <a:prstGeom prst="rect">
              <a:avLst/>
            </a:prstGeom>
            <a:solidFill>
              <a:schemeClr val="accent2">
                <a:lumMod val="20000"/>
                <a:lumOff val="80000"/>
              </a:schemeClr>
            </a:solidFill>
          </p:spPr>
          <p:txBody>
            <a:bodyPr wrap="none">
              <a:spAutoFit/>
            </a:bodyPr>
            <a:lstStyle/>
            <a:p>
              <a:r>
                <a:rPr lang="bn-IN" sz="2400" b="1" dirty="0" smtClean="0">
                  <a:latin typeface="NikoshBAN" panose="02000000000000000000" pitchFamily="2" charset="0"/>
                  <a:cs typeface="NikoshBAN" panose="02000000000000000000" pitchFamily="2" charset="0"/>
                </a:rPr>
                <a:t>মৈথিলী </a:t>
              </a:r>
              <a:endParaRPr lang="en-US" sz="2400" b="1" dirty="0">
                <a:latin typeface="NikoshBAN" panose="02000000000000000000" pitchFamily="2" charset="0"/>
                <a:cs typeface="NikoshBAN" panose="02000000000000000000" pitchFamily="2" charset="0"/>
              </a:endParaRPr>
            </a:p>
          </p:txBody>
        </p:sp>
        <p:sp>
          <p:nvSpPr>
            <p:cNvPr id="21" name="Rectangle 20"/>
            <p:cNvSpPr/>
            <p:nvPr/>
          </p:nvSpPr>
          <p:spPr>
            <a:xfrm>
              <a:off x="9942349" y="4686471"/>
              <a:ext cx="825867" cy="461665"/>
            </a:xfrm>
            <a:prstGeom prst="rect">
              <a:avLst/>
            </a:prstGeom>
            <a:solidFill>
              <a:schemeClr val="accent2">
                <a:lumMod val="20000"/>
                <a:lumOff val="80000"/>
              </a:schemeClr>
            </a:solidFill>
          </p:spPr>
          <p:txBody>
            <a:bodyPr wrap="none">
              <a:spAutoFit/>
            </a:bodyPr>
            <a:lstStyle/>
            <a:p>
              <a:r>
                <a:rPr lang="bn-IN" sz="2400" b="1" dirty="0" smtClean="0">
                  <a:latin typeface="NikoshBAN" panose="02000000000000000000" pitchFamily="2" charset="0"/>
                  <a:cs typeface="NikoshBAN" panose="02000000000000000000" pitchFamily="2" charset="0"/>
                </a:rPr>
                <a:t>মাগধী </a:t>
              </a:r>
              <a:endParaRPr lang="en-US" sz="2400" b="1" dirty="0">
                <a:latin typeface="NikoshBAN" panose="02000000000000000000" pitchFamily="2" charset="0"/>
                <a:cs typeface="NikoshBAN" panose="02000000000000000000" pitchFamily="2" charset="0"/>
              </a:endParaRPr>
            </a:p>
          </p:txBody>
        </p:sp>
        <p:sp>
          <p:nvSpPr>
            <p:cNvPr id="22" name="TextBox 21"/>
            <p:cNvSpPr txBox="1"/>
            <p:nvPr/>
          </p:nvSpPr>
          <p:spPr>
            <a:xfrm>
              <a:off x="3773185" y="4683932"/>
              <a:ext cx="925793" cy="461665"/>
            </a:xfrm>
            <a:prstGeom prst="rect">
              <a:avLst/>
            </a:prstGeom>
            <a:solidFill>
              <a:schemeClr val="accent2">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উড়িয়া </a:t>
              </a:r>
              <a:endParaRPr lang="en-US" sz="2400" dirty="0">
                <a:latin typeface="NikoshBAN" panose="02000000000000000000" pitchFamily="2" charset="0"/>
                <a:cs typeface="NikoshBAN" panose="02000000000000000000" pitchFamily="2" charset="0"/>
              </a:endParaRPr>
            </a:p>
          </p:txBody>
        </p:sp>
        <p:sp>
          <p:nvSpPr>
            <p:cNvPr id="24" name="TextBox 23"/>
            <p:cNvSpPr txBox="1"/>
            <p:nvPr/>
          </p:nvSpPr>
          <p:spPr>
            <a:xfrm>
              <a:off x="879368" y="5340845"/>
              <a:ext cx="1380803" cy="461665"/>
            </a:xfrm>
            <a:prstGeom prst="rect">
              <a:avLst/>
            </a:prstGeom>
            <a:solidFill>
              <a:schemeClr val="accent2">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বঙ্গ অসমিয়া </a:t>
              </a:r>
              <a:endParaRPr lang="en-US" sz="2400" dirty="0">
                <a:latin typeface="NikoshBAN" panose="02000000000000000000" pitchFamily="2" charset="0"/>
                <a:cs typeface="NikoshBAN" panose="02000000000000000000" pitchFamily="2" charset="0"/>
              </a:endParaRPr>
            </a:p>
          </p:txBody>
        </p:sp>
        <p:sp>
          <p:nvSpPr>
            <p:cNvPr id="25" name="TextBox 24"/>
            <p:cNvSpPr txBox="1"/>
            <p:nvPr/>
          </p:nvSpPr>
          <p:spPr>
            <a:xfrm>
              <a:off x="2835586" y="5930269"/>
              <a:ext cx="1040955" cy="461665"/>
            </a:xfrm>
            <a:prstGeom prst="rect">
              <a:avLst/>
            </a:prstGeom>
            <a:solidFill>
              <a:schemeClr val="accent2">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অসমিয়া </a:t>
              </a:r>
              <a:endParaRPr lang="en-US" sz="2400" dirty="0">
                <a:latin typeface="NikoshBAN" panose="02000000000000000000" pitchFamily="2" charset="0"/>
                <a:cs typeface="NikoshBAN" panose="02000000000000000000" pitchFamily="2" charset="0"/>
              </a:endParaRPr>
            </a:p>
          </p:txBody>
        </p:sp>
        <p:sp>
          <p:nvSpPr>
            <p:cNvPr id="26" name="TextBox 25"/>
            <p:cNvSpPr txBox="1"/>
            <p:nvPr/>
          </p:nvSpPr>
          <p:spPr>
            <a:xfrm>
              <a:off x="304614" y="5930269"/>
              <a:ext cx="905113" cy="461665"/>
            </a:xfrm>
            <a:prstGeom prst="rect">
              <a:avLst/>
            </a:prstGeom>
            <a:solidFill>
              <a:schemeClr val="accent2">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বাংলা  </a:t>
              </a:r>
              <a:endParaRPr lang="en-US" sz="2400" dirty="0">
                <a:latin typeface="NikoshBAN" panose="02000000000000000000" pitchFamily="2" charset="0"/>
                <a:cs typeface="NikoshBAN" panose="02000000000000000000" pitchFamily="2" charset="0"/>
              </a:endParaRPr>
            </a:p>
          </p:txBody>
        </p:sp>
        <p:cxnSp>
          <p:nvCxnSpPr>
            <p:cNvPr id="28" name="Curved Connector 27"/>
            <p:cNvCxnSpPr>
              <a:stCxn id="18" idx="3"/>
              <a:endCxn id="22" idx="1"/>
            </p:cNvCxnSpPr>
            <p:nvPr/>
          </p:nvCxnSpPr>
          <p:spPr>
            <a:xfrm>
              <a:off x="3112807" y="4569198"/>
              <a:ext cx="660378" cy="345567"/>
            </a:xfrm>
            <a:prstGeom prst="curvedConnector3">
              <a:avLst>
                <a:gd name="adj1" fmla="val 40249"/>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rot="5400000">
              <a:off x="582319" y="5630382"/>
              <a:ext cx="336956" cy="202553"/>
            </a:xfrm>
            <a:prstGeom prst="curvedConnector3">
              <a:avLst>
                <a:gd name="adj1" fmla="val -2262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a:off x="2314762" y="5561080"/>
              <a:ext cx="660378" cy="345567"/>
            </a:xfrm>
            <a:prstGeom prst="curvedConnector3">
              <a:avLst>
                <a:gd name="adj1" fmla="val 40249"/>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p:cNvCxnSpPr>
              <a:stCxn id="18" idx="1"/>
            </p:cNvCxnSpPr>
            <p:nvPr/>
          </p:nvCxnSpPr>
          <p:spPr>
            <a:xfrm rot="10800000" flipV="1">
              <a:off x="1490047" y="4569197"/>
              <a:ext cx="1003681" cy="119979"/>
            </a:xfrm>
            <a:prstGeom prst="curvedConnector3">
              <a:avLst>
                <a:gd name="adj1" fmla="val 50000"/>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553" y="154283"/>
            <a:ext cx="2701436" cy="2978260"/>
          </a:xfrm>
          <a:prstGeom prst="round2DiagRect">
            <a:avLst>
              <a:gd name="adj1" fmla="val 16667"/>
              <a:gd name="adj2" fmla="val 5721"/>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6885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circle(out)">
                                      <p:cBhvr>
                                        <p:cTn id="7"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3"/>
                    </p:tgtEl>
                  </p:cond>
                </p:stCondLst>
                <p:endSync evt="end" delay="0">
                  <p:rtn val="all"/>
                </p:endSync>
                <p:childTnLst>
                  <p:par>
                    <p:cTn id="9" fill="hold">
                      <p:stCondLst>
                        <p:cond delay="0"/>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circle(out)">
                                      <p:cBhvr>
                                        <p:cTn id="13" dur="2000"/>
                                        <p:tgtEl>
                                          <p:spTgt spid="52"/>
                                        </p:tgtEl>
                                      </p:cBhvr>
                                    </p:animEffect>
                                  </p:childTnLst>
                                </p:cTn>
                              </p:par>
                            </p:childTnLst>
                          </p:cTn>
                        </p:par>
                      </p:childTnLst>
                    </p:cTn>
                  </p:par>
                </p:childTnLst>
              </p:cTn>
              <p:nextCondLst>
                <p:cond evt="onClick" delay="0">
                  <p:tgtEl>
                    <p:spTgt spid="5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098388" y="251886"/>
            <a:ext cx="4062974" cy="1446550"/>
          </a:xfrm>
          <a:prstGeom prst="rect">
            <a:avLst/>
          </a:prstGeom>
          <a:gradFill>
            <a:gsLst>
              <a:gs pos="31000">
                <a:schemeClr val="accent1">
                  <a:lumMod val="40000"/>
                  <a:lumOff val="60000"/>
                </a:schemeClr>
              </a:gs>
              <a:gs pos="30000">
                <a:schemeClr val="accent2">
                  <a:lumMod val="45000"/>
                  <a:lumOff val="55000"/>
                </a:schemeClr>
              </a:gs>
              <a:gs pos="47000">
                <a:schemeClr val="accent2">
                  <a:lumMod val="45000"/>
                  <a:lumOff val="55000"/>
                </a:schemeClr>
              </a:gs>
              <a:gs pos="100000">
                <a:srgbClr val="FFFF00"/>
              </a:gs>
            </a:gsLst>
            <a:lin ang="8100000" scaled="1"/>
          </a:gradFill>
          <a:ln w="28575">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bn-BD" sz="8800" b="1" u="sng"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দলীয়</a:t>
            </a:r>
            <a:r>
              <a:rPr lang="bn-IN" sz="8800" b="1" u="sng" dirty="0" smtClean="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কাজ</a:t>
            </a:r>
            <a:endParaRPr lang="en-US" sz="8800" b="1" u="sng"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1586124" y="3076551"/>
            <a:ext cx="9291142" cy="2585323"/>
          </a:xfrm>
          <a:prstGeom prst="rect">
            <a:avLst/>
          </a:prstGeom>
          <a:solidFill>
            <a:schemeClr val="accent4">
              <a:lumMod val="20000"/>
              <a:lumOff val="80000"/>
            </a:schemeClr>
          </a:solidFill>
          <a:ln w="57150">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n-IN"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 ভাষার উদ্ভবের ব্যাপারে ডক্টর সুনীতিকুমার</a:t>
            </a:r>
            <a:r>
              <a:rPr lang="bn-BD"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এবং </a:t>
            </a:r>
            <a:r>
              <a:rPr lang="bn-IN"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ডক্টর </a:t>
            </a:r>
            <a:r>
              <a:rPr lang="en-US" sz="54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মুহম্মদ</a:t>
            </a:r>
            <a:r>
              <a:rPr lang="en-US"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5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শহীদুল্লাহ্</a:t>
            </a:r>
            <a:r>
              <a:rPr lang="en-US"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 </a:t>
            </a:r>
            <a:r>
              <a:rPr lang="bn-IN"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মত</a:t>
            </a:r>
            <a:r>
              <a:rPr lang="bn-BD"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বাদের মধ্যে </a:t>
            </a:r>
            <a:r>
              <a:rPr lang="bn-IN"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৩টি </a:t>
            </a:r>
            <a:r>
              <a:rPr lang="bn-BD"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পার্থক্য </a:t>
            </a:r>
            <a:r>
              <a:rPr lang="bn-BD"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দেখাও</a:t>
            </a:r>
            <a:r>
              <a:rPr lang="bn-IN"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5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5807" y="117057"/>
            <a:ext cx="952500" cy="952500"/>
          </a:xfrm>
          <a:prstGeom prst="rect">
            <a:avLst/>
          </a:prstGeom>
        </p:spPr>
      </p:pic>
    </p:spTree>
    <p:extLst>
      <p:ext uri="{BB962C8B-B14F-4D97-AF65-F5344CB8AC3E}">
        <p14:creationId xmlns:p14="http://schemas.microsoft.com/office/powerpoint/2010/main" val="1553150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166" y="1474523"/>
            <a:ext cx="6557419" cy="769441"/>
          </a:xfrm>
          <a:prstGeom prst="rect">
            <a:avLst/>
          </a:prstGeom>
        </p:spPr>
        <p:txBody>
          <a:bodyPr wrap="square">
            <a:spAutoFit/>
          </a:bodyPr>
          <a:lstStyle/>
          <a:p>
            <a:pPr marL="857250" indent="-857250">
              <a:buFont typeface="Wingdings" panose="05000000000000000000" pitchFamily="2" charset="2"/>
              <a:buChar char="q"/>
            </a:pPr>
            <a:r>
              <a:rPr lang="bn-BD" sz="4400" dirty="0" smtClean="0">
                <a:solidFill>
                  <a:prstClr val="black"/>
                </a:solidFill>
                <a:latin typeface="NikoshBAN" panose="02000000000000000000" pitchFamily="2" charset="0"/>
                <a:cs typeface="NikoshBAN" panose="02000000000000000000" pitchFamily="2" charset="0"/>
              </a:rPr>
              <a:t>ভারতীয় আর্যভাষার স্তর কতটি ? </a:t>
            </a:r>
            <a:endParaRPr lang="en-US" sz="4400" dirty="0">
              <a:solidFill>
                <a:prstClr val="black"/>
              </a:solidFill>
              <a:latin typeface="NikoshBAN" panose="02000000000000000000" pitchFamily="2" charset="0"/>
              <a:cs typeface="NikoshBAN" panose="02000000000000000000" pitchFamily="2" charset="0"/>
            </a:endParaRPr>
          </a:p>
        </p:txBody>
      </p:sp>
      <p:sp>
        <p:nvSpPr>
          <p:cNvPr id="9" name="Rectangle 8"/>
          <p:cNvSpPr/>
          <p:nvPr/>
        </p:nvSpPr>
        <p:spPr>
          <a:xfrm>
            <a:off x="239167" y="3207299"/>
            <a:ext cx="6966852" cy="769441"/>
          </a:xfrm>
          <a:prstGeom prst="rect">
            <a:avLst/>
          </a:prstGeom>
        </p:spPr>
        <p:txBody>
          <a:bodyPr wrap="square">
            <a:spAutoFit/>
          </a:bodyPr>
          <a:lstStyle/>
          <a:p>
            <a:pPr marL="685800" indent="-685800">
              <a:buFont typeface="Wingdings" panose="05000000000000000000" pitchFamily="2" charset="2"/>
              <a:buChar char="q"/>
            </a:pPr>
            <a:r>
              <a:rPr lang="bn-BD" sz="4400" dirty="0" smtClean="0">
                <a:solidFill>
                  <a:prstClr val="black"/>
                </a:solidFill>
                <a:latin typeface="NikoshBAN" panose="02000000000000000000" pitchFamily="2" charset="0"/>
                <a:cs typeface="NikoshBAN" panose="02000000000000000000" pitchFamily="2" charset="0"/>
              </a:rPr>
              <a:t>প্রাকৃত ভাষার শেষ স্তরের নাম কী ? </a:t>
            </a:r>
            <a:endParaRPr lang="en-US" sz="4400" dirty="0">
              <a:solidFill>
                <a:prstClr val="black"/>
              </a:solidFill>
              <a:latin typeface="NikoshBAN" panose="02000000000000000000" pitchFamily="2" charset="0"/>
              <a:cs typeface="NikoshBAN" panose="02000000000000000000" pitchFamily="2" charset="0"/>
            </a:endParaRPr>
          </a:p>
        </p:txBody>
      </p:sp>
      <p:sp>
        <p:nvSpPr>
          <p:cNvPr id="33" name="Rectangle 32"/>
          <p:cNvSpPr/>
          <p:nvPr/>
        </p:nvSpPr>
        <p:spPr>
          <a:xfrm>
            <a:off x="239167" y="4968411"/>
            <a:ext cx="9136846" cy="1446550"/>
          </a:xfrm>
          <a:prstGeom prst="rect">
            <a:avLst/>
          </a:prstGeom>
        </p:spPr>
        <p:txBody>
          <a:bodyPr wrap="square">
            <a:spAutoFit/>
          </a:bodyPr>
          <a:lstStyle/>
          <a:p>
            <a:pPr marL="685800" indent="-685800">
              <a:buFont typeface="Wingdings" panose="05000000000000000000" pitchFamily="2" charset="2"/>
              <a:buChar char="q"/>
            </a:pPr>
            <a:r>
              <a:rPr lang="bn-BD" sz="4400" dirty="0" smtClean="0">
                <a:solidFill>
                  <a:prstClr val="black"/>
                </a:solidFill>
                <a:latin typeface="NikoshBAN" panose="02000000000000000000" pitchFamily="2" charset="0"/>
                <a:cs typeface="NikoshBAN" panose="02000000000000000000" pitchFamily="2" charset="0"/>
              </a:rPr>
              <a:t>ডক্টর মুহাম্মদ শহীদুল্লাহর মতে  কোন ভাষা থেকে </a:t>
            </a:r>
          </a:p>
          <a:p>
            <a:r>
              <a:rPr lang="bn-BD" sz="4400" dirty="0" smtClean="0">
                <a:solidFill>
                  <a:prstClr val="black"/>
                </a:solidFill>
                <a:latin typeface="NikoshBAN" panose="02000000000000000000" pitchFamily="2" charset="0"/>
                <a:cs typeface="NikoshBAN" panose="02000000000000000000" pitchFamily="2" charset="0"/>
              </a:rPr>
              <a:t>    বাংলা ভাষার জন্ম হয়েছে ? </a:t>
            </a:r>
            <a:endParaRPr lang="en-US" sz="4400" dirty="0">
              <a:solidFill>
                <a:prstClr val="black"/>
              </a:solidFill>
              <a:latin typeface="NikoshBAN" panose="02000000000000000000" pitchFamily="2" charset="0"/>
              <a:cs typeface="NikoshBAN" panose="02000000000000000000" pitchFamily="2" charset="0"/>
            </a:endParaRPr>
          </a:p>
        </p:txBody>
      </p:sp>
      <p:sp>
        <p:nvSpPr>
          <p:cNvPr id="8" name="TextBox 7"/>
          <p:cNvSpPr txBox="1"/>
          <p:nvPr/>
        </p:nvSpPr>
        <p:spPr>
          <a:xfrm>
            <a:off x="239167" y="4088969"/>
            <a:ext cx="8017730" cy="769441"/>
          </a:xfrm>
          <a:prstGeom prst="rect">
            <a:avLst/>
          </a:prstGeom>
          <a:noFill/>
        </p:spPr>
        <p:txBody>
          <a:bodyPr wrap="square" rtlCol="0">
            <a:spAutoFit/>
          </a:bodyPr>
          <a:lstStyle/>
          <a:p>
            <a:pPr marL="857250" indent="-857250">
              <a:buFont typeface="Wingdings" panose="05000000000000000000" pitchFamily="2" charset="2"/>
              <a:buChar char="q"/>
            </a:pPr>
            <a:r>
              <a:rPr lang="bn-BD" sz="4400" dirty="0" smtClean="0">
                <a:latin typeface="NikoshBAN" panose="02000000000000000000" pitchFamily="2" charset="0"/>
                <a:cs typeface="NikoshBAN" panose="02000000000000000000" pitchFamily="2" charset="0"/>
              </a:rPr>
              <a:t>আধুনিক ভারতীয় আর্যভাষাগুলো কী কী ? </a:t>
            </a:r>
            <a:endParaRPr lang="en-US" sz="4400" dirty="0">
              <a:latin typeface="NikoshBAN" panose="02000000000000000000" pitchFamily="2" charset="0"/>
              <a:cs typeface="NikoshBAN" panose="02000000000000000000" pitchFamily="2" charset="0"/>
            </a:endParaRPr>
          </a:p>
        </p:txBody>
      </p:sp>
      <p:sp>
        <p:nvSpPr>
          <p:cNvPr id="3" name="Double Wave 2"/>
          <p:cNvSpPr/>
          <p:nvPr/>
        </p:nvSpPr>
        <p:spPr>
          <a:xfrm>
            <a:off x="4763020" y="228599"/>
            <a:ext cx="2586038" cy="1014413"/>
          </a:xfrm>
          <a:prstGeom prst="doubleWave">
            <a:avLst>
              <a:gd name="adj1" fmla="val 6250"/>
              <a:gd name="adj2" fmla="val -2762"/>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6600" u="sng" dirty="0" smtClean="0">
                <a:solidFill>
                  <a:srgbClr val="FFFF00"/>
                </a:solidFill>
                <a:latin typeface="NikoshBAN" panose="02000000000000000000" pitchFamily="2" charset="0"/>
                <a:cs typeface="NikoshBAN" panose="02000000000000000000" pitchFamily="2" charset="0"/>
              </a:rPr>
              <a:t>মূল্যায়ন</a:t>
            </a:r>
            <a:endParaRPr lang="en-US" sz="6600" dirty="0">
              <a:solidFill>
                <a:srgbClr val="FFFF00"/>
              </a:solidFill>
              <a:latin typeface="NikoshBAN" panose="02000000000000000000" pitchFamily="2" charset="0"/>
              <a:cs typeface="NikoshBAN" panose="02000000000000000000" pitchFamily="2" charset="0"/>
            </a:endParaRPr>
          </a:p>
        </p:txBody>
      </p:sp>
      <p:sp>
        <p:nvSpPr>
          <p:cNvPr id="10" name="Rectangle 9"/>
          <p:cNvSpPr/>
          <p:nvPr/>
        </p:nvSpPr>
        <p:spPr>
          <a:xfrm>
            <a:off x="239167" y="2340911"/>
            <a:ext cx="7109892" cy="769441"/>
          </a:xfrm>
          <a:prstGeom prst="rect">
            <a:avLst/>
          </a:prstGeom>
        </p:spPr>
        <p:txBody>
          <a:bodyPr wrap="square">
            <a:spAutoFit/>
          </a:bodyPr>
          <a:lstStyle/>
          <a:p>
            <a:pPr marL="857250" indent="-857250">
              <a:buFont typeface="Wingdings" panose="05000000000000000000" pitchFamily="2" charset="2"/>
              <a:buChar char="q"/>
            </a:pPr>
            <a:r>
              <a:rPr lang="bn-BD" sz="4400" dirty="0" smtClean="0">
                <a:solidFill>
                  <a:prstClr val="black"/>
                </a:solidFill>
                <a:latin typeface="NikoshBAN" panose="02000000000000000000" pitchFamily="2" charset="0"/>
                <a:cs typeface="NikoshBAN" panose="02000000000000000000" pitchFamily="2" charset="0"/>
              </a:rPr>
              <a:t>বৈদিক ভাষার সময়কাল উল্লেখ </a:t>
            </a:r>
            <a:r>
              <a:rPr lang="bn-BD" sz="4400" dirty="0" smtClean="0">
                <a:solidFill>
                  <a:prstClr val="black"/>
                </a:solidFill>
                <a:latin typeface="NikoshBAN" panose="02000000000000000000" pitchFamily="2" charset="0"/>
                <a:cs typeface="NikoshBAN" panose="02000000000000000000" pitchFamily="2" charset="0"/>
              </a:rPr>
              <a:t>কর। </a:t>
            </a:r>
            <a:endParaRPr lang="en-US" sz="4400"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67085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900" decel="100000" fill="hold"/>
                                        <p:tgtEl>
                                          <p:spTgt spid="33"/>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3" grpId="0"/>
      <p:bldP spid="8" grpId="0"/>
      <p:bldP spid="3"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1094704" y="4141572"/>
            <a:ext cx="7289441" cy="1569660"/>
          </a:xfrm>
          <a:prstGeom prst="rect">
            <a:avLst/>
          </a:prstGeom>
          <a:noFill/>
        </p:spPr>
        <p:txBody>
          <a:bodyPr wrap="square" rtlCol="0">
            <a:spAutoFit/>
          </a:bodyPr>
          <a:lstStyle/>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পবিত্র ভাষা </a:t>
            </a:r>
          </a:p>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কথ্য ভাষা </a:t>
            </a:r>
          </a:p>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লেখ্য ভাষা </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7" name="TextBox 66"/>
          <p:cNvSpPr txBox="1"/>
          <p:nvPr/>
        </p:nvSpPr>
        <p:spPr>
          <a:xfrm>
            <a:off x="3467479" y="6111243"/>
            <a:ext cx="1416669" cy="46166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খ. </a:t>
            </a:r>
            <a:r>
              <a:rPr lang="en-US" sz="2400" dirty="0" smtClean="0">
                <a:solidFill>
                  <a:prstClr val="black"/>
                </a:solidFill>
                <a:latin typeface="NikoshBAN" panose="02000000000000000000" pitchFamily="2" charset="0"/>
                <a:cs typeface="NikoshBAN" panose="02000000000000000000" pitchFamily="2" charset="0"/>
              </a:rPr>
              <a:t>ii</a:t>
            </a:r>
            <a:endParaRPr lang="en-US" sz="2400" dirty="0">
              <a:solidFill>
                <a:prstClr val="black"/>
              </a:solidFill>
              <a:latin typeface="NikoshBAN" panose="02000000000000000000" pitchFamily="2" charset="0"/>
              <a:cs typeface="NikoshBAN" panose="02000000000000000000" pitchFamily="2" charset="0"/>
            </a:endParaRPr>
          </a:p>
        </p:txBody>
      </p:sp>
      <p:sp>
        <p:nvSpPr>
          <p:cNvPr id="68" name="TextBox 67"/>
          <p:cNvSpPr txBox="1"/>
          <p:nvPr/>
        </p:nvSpPr>
        <p:spPr>
          <a:xfrm>
            <a:off x="5797537" y="6108260"/>
            <a:ext cx="1426606" cy="4616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smtClean="0">
                <a:solidFill>
                  <a:prstClr val="black"/>
                </a:solidFill>
                <a:latin typeface="NikoshBAN" panose="02000000000000000000" pitchFamily="2" charset="0"/>
                <a:cs typeface="NikoshBAN" panose="02000000000000000000" pitchFamily="2" charset="0"/>
              </a:rPr>
              <a:t>গ. </a:t>
            </a:r>
            <a:r>
              <a:rPr lang="en-US" sz="2400" dirty="0">
                <a:solidFill>
                  <a:prstClr val="black"/>
                </a:solidFill>
                <a:latin typeface="NikoshBAN" panose="02000000000000000000" pitchFamily="2" charset="0"/>
                <a:cs typeface="NikoshBAN" panose="02000000000000000000" pitchFamily="2" charset="0"/>
              </a:rPr>
              <a:t>i</a:t>
            </a:r>
            <a:r>
              <a:rPr lang="bn-BD" sz="2400" dirty="0" smtClean="0">
                <a:solidFill>
                  <a:prstClr val="black"/>
                </a:solidFill>
                <a:latin typeface="NikoshBAN" panose="02000000000000000000" pitchFamily="2" charset="0"/>
                <a:cs typeface="NikoshBAN" panose="02000000000000000000" pitchFamily="2" charset="0"/>
              </a:rPr>
              <a:t>ও </a:t>
            </a:r>
            <a:r>
              <a:rPr lang="en-US" sz="2400" dirty="0" smtClean="0">
                <a:solidFill>
                  <a:prstClr val="black"/>
                </a:solidFill>
                <a:latin typeface="NikoshBAN" panose="02000000000000000000" pitchFamily="2" charset="0"/>
                <a:cs typeface="NikoshBAN" panose="02000000000000000000" pitchFamily="2" charset="0"/>
              </a:rPr>
              <a:t>ii</a:t>
            </a:r>
            <a:endParaRPr lang="en-US" sz="2400" dirty="0">
              <a:solidFill>
                <a:prstClr val="black"/>
              </a:solidFill>
              <a:latin typeface="NikoshBAN" panose="02000000000000000000" pitchFamily="2" charset="0"/>
              <a:cs typeface="NikoshBAN" panose="02000000000000000000" pitchFamily="2" charset="0"/>
            </a:endParaRPr>
          </a:p>
        </p:txBody>
      </p:sp>
      <p:sp>
        <p:nvSpPr>
          <p:cNvPr id="69" name="TextBox 68"/>
          <p:cNvSpPr txBox="1"/>
          <p:nvPr/>
        </p:nvSpPr>
        <p:spPr>
          <a:xfrm>
            <a:off x="765222" y="6127778"/>
            <a:ext cx="1426607" cy="46166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ক. </a:t>
            </a:r>
            <a:r>
              <a:rPr lang="en-US" sz="2400" dirty="0" err="1">
                <a:solidFill>
                  <a:prstClr val="black"/>
                </a:solidFill>
                <a:latin typeface="NikoshBAN" panose="02000000000000000000" pitchFamily="2" charset="0"/>
                <a:cs typeface="NikoshBAN" panose="02000000000000000000" pitchFamily="2" charset="0"/>
              </a:rPr>
              <a:t>i</a:t>
            </a:r>
            <a:endParaRPr lang="en-US" sz="2400" dirty="0">
              <a:solidFill>
                <a:prstClr val="black"/>
              </a:solidFill>
              <a:latin typeface="NikoshBAN" panose="02000000000000000000" pitchFamily="2" charset="0"/>
              <a:cs typeface="NikoshBAN" panose="02000000000000000000" pitchFamily="2" charset="0"/>
            </a:endParaRPr>
          </a:p>
        </p:txBody>
      </p:sp>
      <p:sp>
        <p:nvSpPr>
          <p:cNvPr id="70" name="TextBox 69"/>
          <p:cNvSpPr txBox="1"/>
          <p:nvPr/>
        </p:nvSpPr>
        <p:spPr>
          <a:xfrm>
            <a:off x="8227592" y="6122616"/>
            <a:ext cx="1688870" cy="461665"/>
          </a:xfrm>
          <a:prstGeom prst="rect">
            <a:avLst/>
          </a:prstGeom>
          <a:blipFill>
            <a:blip r:embed="rId6"/>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smtClean="0">
                <a:solidFill>
                  <a:prstClr val="black"/>
                </a:solidFill>
                <a:latin typeface="NikoshBAN" panose="02000000000000000000" pitchFamily="2" charset="0"/>
                <a:cs typeface="NikoshBAN" panose="02000000000000000000" pitchFamily="2" charset="0"/>
              </a:rPr>
              <a:t>ঘ. </a:t>
            </a:r>
            <a:r>
              <a:rPr lang="en-US" sz="2400" dirty="0" smtClean="0">
                <a:solidFill>
                  <a:prstClr val="black"/>
                </a:solidFill>
                <a:latin typeface="NikoshBAN" panose="02000000000000000000" pitchFamily="2" charset="0"/>
                <a:cs typeface="NikoshBAN" panose="02000000000000000000" pitchFamily="2" charset="0"/>
              </a:rPr>
              <a:t>ii</a:t>
            </a:r>
            <a:r>
              <a:rPr lang="bn-BD" sz="2400" dirty="0" smtClean="0">
                <a:solidFill>
                  <a:prstClr val="black"/>
                </a:solidFill>
                <a:latin typeface="NikoshBAN" panose="02000000000000000000" pitchFamily="2" charset="0"/>
                <a:cs typeface="NikoshBAN" panose="02000000000000000000" pitchFamily="2" charset="0"/>
              </a:rPr>
              <a:t> ও </a:t>
            </a:r>
            <a:r>
              <a:rPr lang="en-US" sz="2400" dirty="0" smtClean="0">
                <a:solidFill>
                  <a:prstClr val="black"/>
                </a:solidFill>
                <a:latin typeface="NikoshBAN" panose="02000000000000000000" pitchFamily="2" charset="0"/>
                <a:cs typeface="NikoshBAN" panose="02000000000000000000" pitchFamily="2" charset="0"/>
              </a:rPr>
              <a:t>iii</a:t>
            </a:r>
            <a:endParaRPr lang="en-US" sz="2400" dirty="0">
              <a:solidFill>
                <a:prstClr val="black"/>
              </a:solidFill>
              <a:latin typeface="NikoshBAN" panose="02000000000000000000" pitchFamily="2" charset="0"/>
              <a:cs typeface="NikoshBAN" panose="02000000000000000000" pitchFamily="2" charset="0"/>
            </a:endParaRPr>
          </a:p>
        </p:txBody>
      </p:sp>
      <p:sp>
        <p:nvSpPr>
          <p:cNvPr id="72" name="TextBox 71"/>
          <p:cNvSpPr txBox="1"/>
          <p:nvPr/>
        </p:nvSpPr>
        <p:spPr>
          <a:xfrm>
            <a:off x="8925049" y="4200491"/>
            <a:ext cx="3056389" cy="646331"/>
          </a:xfrm>
          <a:prstGeom prst="rect">
            <a:avLst/>
          </a:prstGeom>
          <a:blipFill>
            <a:blip r:embed="rId7"/>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smtClean="0">
                <a:solidFill>
                  <a:prstClr val="black"/>
                </a:solidFill>
                <a:latin typeface="NikoshBAN" panose="02000000000000000000" pitchFamily="2" charset="0"/>
                <a:cs typeface="NikoshBAN" panose="02000000000000000000" pitchFamily="2" charset="0"/>
              </a:rPr>
              <a:t>উত্তর সঠিক হয়েছে </a:t>
            </a:r>
            <a:endParaRPr lang="en-US" sz="3600" dirty="0">
              <a:solidFill>
                <a:prstClr val="black"/>
              </a:solidFill>
              <a:latin typeface="NikoshBAN" panose="02000000000000000000" pitchFamily="2" charset="0"/>
              <a:cs typeface="NikoshBAN" panose="02000000000000000000" pitchFamily="2" charset="0"/>
            </a:endParaRPr>
          </a:p>
        </p:txBody>
      </p:sp>
      <p:sp>
        <p:nvSpPr>
          <p:cNvPr id="22" name="Rectangle 21"/>
          <p:cNvSpPr/>
          <p:nvPr/>
        </p:nvSpPr>
        <p:spPr>
          <a:xfrm>
            <a:off x="1991604" y="100744"/>
            <a:ext cx="7080423" cy="584775"/>
          </a:xfrm>
          <a:prstGeom prst="rect">
            <a:avLst/>
          </a:prstGeom>
        </p:spPr>
        <p:txBody>
          <a:bodyPr wrap="square">
            <a:spAutoFit/>
          </a:bodyPr>
          <a:lstStyle/>
          <a:p>
            <a:r>
              <a:rPr lang="bn-IN" sz="3200" b="1" u="sng" dirty="0">
                <a:solidFill>
                  <a:schemeClr val="accent2">
                    <a:lumMod val="50000"/>
                  </a:schemeClr>
                </a:solidFill>
                <a:latin typeface="NikoshBAN" panose="02000000000000000000" pitchFamily="2" charset="0"/>
                <a:cs typeface="NikoshBAN" panose="02000000000000000000" pitchFamily="2" charset="0"/>
              </a:rPr>
              <a:t>অ্যাকশন বাটন ব্যবহার করে নিচের প্রশ্ন দুটির উত্তর </a:t>
            </a:r>
            <a:r>
              <a:rPr lang="bn-IN" sz="3200" b="1" u="sng" dirty="0" smtClean="0">
                <a:solidFill>
                  <a:schemeClr val="accent2">
                    <a:lumMod val="50000"/>
                  </a:schemeClr>
                </a:solidFill>
                <a:latin typeface="NikoshBAN" panose="02000000000000000000" pitchFamily="2" charset="0"/>
                <a:cs typeface="NikoshBAN" panose="02000000000000000000" pitchFamily="2" charset="0"/>
              </a:rPr>
              <a:t>দাও   </a:t>
            </a:r>
            <a:endParaRPr lang="en-US" sz="3200" b="1" u="sng" dirty="0">
              <a:solidFill>
                <a:schemeClr val="accent2">
                  <a:lumMod val="50000"/>
                </a:schemeClr>
              </a:solidFill>
              <a:latin typeface="NikoshBAN" panose="02000000000000000000" pitchFamily="2" charset="0"/>
              <a:cs typeface="NikoshBAN" panose="02000000000000000000" pitchFamily="2" charset="0"/>
            </a:endParaRPr>
          </a:p>
        </p:txBody>
      </p:sp>
      <p:sp>
        <p:nvSpPr>
          <p:cNvPr id="24" name="Rectangle 23"/>
          <p:cNvSpPr/>
          <p:nvPr/>
        </p:nvSpPr>
        <p:spPr>
          <a:xfrm>
            <a:off x="468444" y="3610134"/>
            <a:ext cx="3921266" cy="646331"/>
          </a:xfrm>
          <a:prstGeom prst="rect">
            <a:avLst/>
          </a:prstGeom>
        </p:spPr>
        <p:txBody>
          <a:bodyPr wrap="none">
            <a:spAutoFit/>
          </a:bodyPr>
          <a:lstStyle/>
          <a:p>
            <a:pPr marL="457200" indent="-457200">
              <a:buFont typeface="Wingdings" panose="05000000000000000000" pitchFamily="2" charset="2"/>
              <a:buChar char="v"/>
            </a:pPr>
            <a:r>
              <a:rPr lang="bn-IN" sz="3600" dirty="0" smtClean="0">
                <a:ln w="0"/>
                <a:solidFill>
                  <a:schemeClr val="accent5"/>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ভারতীয় আর্যভাষা হল- </a:t>
            </a:r>
            <a:endParaRPr lang="en-US" sz="3600" dirty="0">
              <a:ln w="0"/>
              <a:solidFill>
                <a:schemeClr val="accent5"/>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62" name="TextBox 61"/>
          <p:cNvSpPr txBox="1"/>
          <p:nvPr/>
        </p:nvSpPr>
        <p:spPr>
          <a:xfrm>
            <a:off x="9498843" y="5132003"/>
            <a:ext cx="2580948" cy="646331"/>
          </a:xfrm>
          <a:prstGeom prst="rect">
            <a:avLst/>
          </a:prstGeom>
          <a:blipFill>
            <a:blip r:embed="rId8"/>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smtClean="0">
                <a:solidFill>
                  <a:prstClr val="black"/>
                </a:solidFill>
                <a:latin typeface="NikoshBAN" panose="02000000000000000000" pitchFamily="2" charset="0"/>
                <a:cs typeface="NikoshBAN" panose="02000000000000000000" pitchFamily="2" charset="0"/>
              </a:rPr>
              <a:t>আবার চেষ্টা কর </a:t>
            </a:r>
            <a:endParaRPr lang="en-US" sz="3600" dirty="0">
              <a:solidFill>
                <a:prstClr val="black"/>
              </a:solidFill>
              <a:latin typeface="NikoshBAN" panose="02000000000000000000" pitchFamily="2" charset="0"/>
              <a:cs typeface="NikoshBAN" panose="02000000000000000000" pitchFamily="2" charset="0"/>
            </a:endParaRPr>
          </a:p>
        </p:txBody>
      </p:sp>
      <p:sp>
        <p:nvSpPr>
          <p:cNvPr id="17" name="TextBox 16"/>
          <p:cNvSpPr txBox="1"/>
          <p:nvPr/>
        </p:nvSpPr>
        <p:spPr>
          <a:xfrm>
            <a:off x="1233084" y="1071370"/>
            <a:ext cx="9249386" cy="1569660"/>
          </a:xfrm>
          <a:prstGeom prst="rect">
            <a:avLst/>
          </a:prstGeom>
          <a:noFill/>
        </p:spPr>
        <p:txBody>
          <a:bodyPr wrap="square" rtlCol="0">
            <a:spAutoFit/>
          </a:bodyPr>
          <a:lstStyle/>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তিনি বাংলা ভাষার ব্যাকরণ রচনা করেন </a:t>
            </a:r>
          </a:p>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সংস্কৃত ভাষা তার হাতেই চুড়ান্তভাবে বিধিবদ্ধ হয় </a:t>
            </a:r>
          </a:p>
          <a:p>
            <a:pPr marL="857250" indent="-857250">
              <a:buAutoNum type="romanLcPeriod"/>
            </a:pPr>
            <a:r>
              <a:rPr lang="bn-IN"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তিনি ব্যাকরণবিদ হিসেবে খ্যাতি অর্জন করেন। </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8" name="TextBox 17"/>
          <p:cNvSpPr txBox="1"/>
          <p:nvPr/>
        </p:nvSpPr>
        <p:spPr>
          <a:xfrm>
            <a:off x="3467479" y="3079718"/>
            <a:ext cx="1416669" cy="46166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খ. </a:t>
            </a:r>
            <a:r>
              <a:rPr lang="en-US" sz="2400" dirty="0" smtClean="0">
                <a:solidFill>
                  <a:prstClr val="black"/>
                </a:solidFill>
                <a:latin typeface="NikoshBAN" panose="02000000000000000000" pitchFamily="2" charset="0"/>
                <a:cs typeface="NikoshBAN" panose="02000000000000000000" pitchFamily="2" charset="0"/>
              </a:rPr>
              <a:t>ii</a:t>
            </a:r>
            <a:endParaRPr lang="en-US" sz="2400" dirty="0">
              <a:solidFill>
                <a:prstClr val="black"/>
              </a:solidFill>
              <a:latin typeface="NikoshBAN" panose="02000000000000000000" pitchFamily="2" charset="0"/>
              <a:cs typeface="NikoshBAN" panose="02000000000000000000" pitchFamily="2" charset="0"/>
            </a:endParaRPr>
          </a:p>
        </p:txBody>
      </p:sp>
      <p:sp>
        <p:nvSpPr>
          <p:cNvPr id="19" name="TextBox 18"/>
          <p:cNvSpPr txBox="1"/>
          <p:nvPr/>
        </p:nvSpPr>
        <p:spPr>
          <a:xfrm>
            <a:off x="5797537" y="3076735"/>
            <a:ext cx="1426606" cy="4616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smtClean="0">
                <a:solidFill>
                  <a:prstClr val="black"/>
                </a:solidFill>
                <a:latin typeface="NikoshBAN" panose="02000000000000000000" pitchFamily="2" charset="0"/>
                <a:cs typeface="NikoshBAN" panose="02000000000000000000" pitchFamily="2" charset="0"/>
              </a:rPr>
              <a:t>গ. </a:t>
            </a:r>
            <a:r>
              <a:rPr lang="en-US" sz="2400" dirty="0">
                <a:solidFill>
                  <a:prstClr val="black"/>
                </a:solidFill>
                <a:latin typeface="NikoshBAN" panose="02000000000000000000" pitchFamily="2" charset="0"/>
                <a:cs typeface="NikoshBAN" panose="02000000000000000000" pitchFamily="2" charset="0"/>
              </a:rPr>
              <a:t>i</a:t>
            </a:r>
            <a:r>
              <a:rPr lang="bn-BD" sz="2400" dirty="0" smtClean="0">
                <a:solidFill>
                  <a:prstClr val="black"/>
                </a:solidFill>
                <a:latin typeface="NikoshBAN" panose="02000000000000000000" pitchFamily="2" charset="0"/>
                <a:cs typeface="NikoshBAN" panose="02000000000000000000" pitchFamily="2" charset="0"/>
              </a:rPr>
              <a:t>ও </a:t>
            </a:r>
            <a:r>
              <a:rPr lang="en-US" sz="2400" dirty="0" smtClean="0">
                <a:solidFill>
                  <a:prstClr val="black"/>
                </a:solidFill>
                <a:latin typeface="NikoshBAN" panose="02000000000000000000" pitchFamily="2" charset="0"/>
                <a:cs typeface="NikoshBAN" panose="02000000000000000000" pitchFamily="2" charset="0"/>
              </a:rPr>
              <a:t>ii</a:t>
            </a:r>
            <a:endParaRPr lang="en-US" sz="2400" dirty="0">
              <a:solidFill>
                <a:prstClr val="black"/>
              </a:solidFill>
              <a:latin typeface="NikoshBAN" panose="02000000000000000000" pitchFamily="2" charset="0"/>
              <a:cs typeface="NikoshBAN" panose="02000000000000000000" pitchFamily="2" charset="0"/>
            </a:endParaRPr>
          </a:p>
        </p:txBody>
      </p:sp>
      <p:sp>
        <p:nvSpPr>
          <p:cNvPr id="20" name="TextBox 19"/>
          <p:cNvSpPr txBox="1"/>
          <p:nvPr/>
        </p:nvSpPr>
        <p:spPr>
          <a:xfrm>
            <a:off x="765222" y="3096253"/>
            <a:ext cx="1426607" cy="46166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ক. </a:t>
            </a:r>
            <a:r>
              <a:rPr lang="en-US" sz="2400" dirty="0" err="1">
                <a:solidFill>
                  <a:prstClr val="black"/>
                </a:solidFill>
                <a:latin typeface="NikoshBAN" panose="02000000000000000000" pitchFamily="2" charset="0"/>
                <a:cs typeface="NikoshBAN" panose="02000000000000000000" pitchFamily="2" charset="0"/>
              </a:rPr>
              <a:t>i</a:t>
            </a:r>
            <a:endParaRPr lang="en-US" sz="2400" dirty="0">
              <a:solidFill>
                <a:prstClr val="black"/>
              </a:solidFill>
              <a:latin typeface="NikoshBAN" panose="02000000000000000000" pitchFamily="2" charset="0"/>
              <a:cs typeface="NikoshBAN" panose="02000000000000000000" pitchFamily="2" charset="0"/>
            </a:endParaRPr>
          </a:p>
        </p:txBody>
      </p:sp>
      <p:sp>
        <p:nvSpPr>
          <p:cNvPr id="25" name="TextBox 24"/>
          <p:cNvSpPr txBox="1"/>
          <p:nvPr/>
        </p:nvSpPr>
        <p:spPr>
          <a:xfrm>
            <a:off x="8227592" y="3091091"/>
            <a:ext cx="1994581" cy="461665"/>
          </a:xfrm>
          <a:prstGeom prst="rect">
            <a:avLst/>
          </a:prstGeom>
          <a:blipFill>
            <a:blip r:embed="rId6"/>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smtClean="0">
                <a:solidFill>
                  <a:prstClr val="black"/>
                </a:solidFill>
                <a:latin typeface="NikoshBAN" panose="02000000000000000000" pitchFamily="2" charset="0"/>
                <a:cs typeface="NikoshBAN" panose="02000000000000000000" pitchFamily="2" charset="0"/>
              </a:rPr>
              <a:t>ঘ.</a:t>
            </a:r>
            <a:r>
              <a:rPr lang="en-US" sz="2400" b="1" dirty="0" smtClean="0">
                <a:solidFill>
                  <a:prstClr val="black"/>
                </a:solidFill>
                <a:latin typeface="NikoshBAN" panose="02000000000000000000" pitchFamily="2" charset="0"/>
                <a:cs typeface="NikoshBAN" panose="02000000000000000000" pitchFamily="2" charset="0"/>
              </a:rPr>
              <a:t> </a:t>
            </a:r>
            <a:r>
              <a:rPr lang="en-US" sz="2400" dirty="0" err="1" smtClean="0">
                <a:solidFill>
                  <a:prstClr val="black"/>
                </a:solidFill>
                <a:latin typeface="NikoshBAN" panose="02000000000000000000" pitchFamily="2" charset="0"/>
                <a:cs typeface="NikoshBAN" panose="02000000000000000000" pitchFamily="2" charset="0"/>
              </a:rPr>
              <a:t>i</a:t>
            </a:r>
            <a:r>
              <a:rPr lang="en-US" sz="2400" dirty="0" smtClean="0">
                <a:solidFill>
                  <a:prstClr val="black"/>
                </a:solidFill>
                <a:latin typeface="NikoshBAN" panose="02000000000000000000" pitchFamily="2" charset="0"/>
                <a:cs typeface="NikoshBAN" panose="02000000000000000000" pitchFamily="2" charset="0"/>
              </a:rPr>
              <a:t>, ii</a:t>
            </a:r>
            <a:r>
              <a:rPr lang="bn-BD" sz="2400" dirty="0" smtClean="0">
                <a:solidFill>
                  <a:prstClr val="black"/>
                </a:solidFill>
                <a:latin typeface="NikoshBAN" panose="02000000000000000000" pitchFamily="2" charset="0"/>
                <a:cs typeface="NikoshBAN" panose="02000000000000000000" pitchFamily="2" charset="0"/>
              </a:rPr>
              <a:t> ও </a:t>
            </a:r>
            <a:r>
              <a:rPr lang="en-US" sz="2400" dirty="0" smtClean="0">
                <a:solidFill>
                  <a:prstClr val="black"/>
                </a:solidFill>
                <a:latin typeface="NikoshBAN" panose="02000000000000000000" pitchFamily="2" charset="0"/>
                <a:cs typeface="NikoshBAN" panose="02000000000000000000" pitchFamily="2" charset="0"/>
              </a:rPr>
              <a:t>iii</a:t>
            </a:r>
            <a:endParaRPr lang="en-US" sz="2400" dirty="0">
              <a:solidFill>
                <a:prstClr val="black"/>
              </a:solidFill>
              <a:latin typeface="NikoshBAN" panose="02000000000000000000" pitchFamily="2" charset="0"/>
              <a:cs typeface="NikoshBAN" panose="02000000000000000000" pitchFamily="2" charset="0"/>
            </a:endParaRPr>
          </a:p>
        </p:txBody>
      </p:sp>
      <p:sp>
        <p:nvSpPr>
          <p:cNvPr id="26" name="Rectangle 25"/>
          <p:cNvSpPr/>
          <p:nvPr/>
        </p:nvSpPr>
        <p:spPr>
          <a:xfrm>
            <a:off x="566941" y="545052"/>
            <a:ext cx="4317207" cy="646331"/>
          </a:xfrm>
          <a:prstGeom prst="rect">
            <a:avLst/>
          </a:prstGeom>
        </p:spPr>
        <p:txBody>
          <a:bodyPr wrap="none">
            <a:spAutoFit/>
          </a:bodyPr>
          <a:lstStyle/>
          <a:p>
            <a:pPr marL="457200" indent="-457200">
              <a:buFont typeface="Wingdings" panose="05000000000000000000" pitchFamily="2" charset="2"/>
              <a:buChar char="v"/>
            </a:pPr>
            <a:r>
              <a:rPr lang="bn-IN" sz="3600" dirty="0" smtClean="0">
                <a:ln w="0"/>
                <a:solidFill>
                  <a:schemeClr val="accent1"/>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পাণিনি সম্পর্কে বলা যায় -</a:t>
            </a:r>
            <a:endParaRPr lang="en-US" sz="3600" dirty="0">
              <a:ln w="0"/>
              <a:solidFill>
                <a:schemeClr val="accent1"/>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21" name="Rectangle 20"/>
          <p:cNvSpPr/>
          <p:nvPr/>
        </p:nvSpPr>
        <p:spPr>
          <a:xfrm>
            <a:off x="1233085" y="2519495"/>
            <a:ext cx="3478837" cy="584775"/>
          </a:xfrm>
          <a:prstGeom prst="rect">
            <a:avLst/>
          </a:prstGeom>
        </p:spPr>
        <p:txBody>
          <a:bodyPr wrap="none">
            <a:spAutoFit/>
          </a:bodyPr>
          <a:lstStyle/>
          <a:p>
            <a:pPr marL="457200" indent="-457200">
              <a:buFont typeface="Wingdings" panose="05000000000000000000" pitchFamily="2" charset="2"/>
              <a:buChar char="§"/>
            </a:pPr>
            <a:r>
              <a:rPr lang="bn-IN" sz="3200" b="1" dirty="0" smtClean="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কোনটি সঠিক ?</a:t>
            </a:r>
            <a:endParaRPr lang="en-US" sz="3200" b="1" dirty="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3" name="Rectangle 22"/>
          <p:cNvSpPr/>
          <p:nvPr/>
        </p:nvSpPr>
        <p:spPr>
          <a:xfrm>
            <a:off x="1365799" y="5598737"/>
            <a:ext cx="3478837" cy="584775"/>
          </a:xfrm>
          <a:prstGeom prst="rect">
            <a:avLst/>
          </a:prstGeom>
        </p:spPr>
        <p:txBody>
          <a:bodyPr wrap="none">
            <a:spAutoFit/>
          </a:bodyPr>
          <a:lstStyle/>
          <a:p>
            <a:pPr marL="457200" indent="-457200">
              <a:buFont typeface="Wingdings" panose="05000000000000000000" pitchFamily="2" charset="2"/>
              <a:buChar char="§"/>
            </a:pPr>
            <a:r>
              <a:rPr lang="bn-IN" sz="3200" b="1" dirty="0" smtClean="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কোনটি সঠিক ?</a:t>
            </a:r>
            <a:endParaRPr lang="en-US" sz="3200" b="1" dirty="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57803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 calcmode="lin" valueType="num">
                                      <p:cBhvr>
                                        <p:cTn id="7"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6">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xEl>
                                              <p:pRg st="1" end="1"/>
                                            </p:txEl>
                                          </p:spTgt>
                                        </p:tgtEl>
                                        <p:attrNameLst>
                                          <p:attrName>style.visibility</p:attrName>
                                        </p:attrNameLst>
                                      </p:cBhvr>
                                      <p:to>
                                        <p:strVal val="visible"/>
                                      </p:to>
                                    </p:set>
                                    <p:anim calcmode="lin" valueType="num">
                                      <p:cBhvr>
                                        <p:cTn id="12" dur="500" fill="hold"/>
                                        <p:tgtEl>
                                          <p:spTgt spid="4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6">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6">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 calcmode="lin" valueType="num">
                                      <p:cBhvr>
                                        <p:cTn id="17" dur="500" fill="hold"/>
                                        <p:tgtEl>
                                          <p:spTgt spid="4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6">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6">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7">
                                            <p:bg/>
                                          </p:spTgt>
                                        </p:tgtEl>
                                        <p:attrNameLst>
                                          <p:attrName>style.visibility</p:attrName>
                                        </p:attrNameLst>
                                      </p:cBhvr>
                                      <p:to>
                                        <p:strVal val="visible"/>
                                      </p:to>
                                    </p:set>
                                    <p:anim calcmode="lin" valueType="num">
                                      <p:cBhvr>
                                        <p:cTn id="22" dur="500" fill="hold"/>
                                        <p:tgtEl>
                                          <p:spTgt spid="67">
                                            <p:bg/>
                                          </p:spTgt>
                                        </p:tgtEl>
                                        <p:attrNameLst>
                                          <p:attrName>ppt_w</p:attrName>
                                        </p:attrNameLst>
                                      </p:cBhvr>
                                      <p:tavLst>
                                        <p:tav tm="0">
                                          <p:val>
                                            <p:fltVal val="0"/>
                                          </p:val>
                                        </p:tav>
                                        <p:tav tm="100000">
                                          <p:val>
                                            <p:strVal val="#ppt_w"/>
                                          </p:val>
                                        </p:tav>
                                      </p:tavLst>
                                    </p:anim>
                                    <p:anim calcmode="lin" valueType="num">
                                      <p:cBhvr>
                                        <p:cTn id="23" dur="500" fill="hold"/>
                                        <p:tgtEl>
                                          <p:spTgt spid="67">
                                            <p:bg/>
                                          </p:spTgt>
                                        </p:tgtEl>
                                        <p:attrNameLst>
                                          <p:attrName>ppt_h</p:attrName>
                                        </p:attrNameLst>
                                      </p:cBhvr>
                                      <p:tavLst>
                                        <p:tav tm="0">
                                          <p:val>
                                            <p:fltVal val="0"/>
                                          </p:val>
                                        </p:tav>
                                        <p:tav tm="100000">
                                          <p:val>
                                            <p:strVal val="#ppt_h"/>
                                          </p:val>
                                        </p:tav>
                                      </p:tavLst>
                                    </p:anim>
                                    <p:animEffect transition="in" filter="fade">
                                      <p:cBhvr>
                                        <p:cTn id="24" dur="500"/>
                                        <p:tgtEl>
                                          <p:spTgt spid="67">
                                            <p:bg/>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xEl>
                                              <p:pRg st="0" end="0"/>
                                            </p:txEl>
                                          </p:spTgt>
                                        </p:tgtEl>
                                        <p:attrNameLst>
                                          <p:attrName>style.visibility</p:attrName>
                                        </p:attrNameLst>
                                      </p:cBhvr>
                                      <p:to>
                                        <p:strVal val="visible"/>
                                      </p:to>
                                    </p:set>
                                    <p:anim calcmode="lin" valueType="num">
                                      <p:cBhvr>
                                        <p:cTn id="27" dur="5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67">
                                            <p:txEl>
                                              <p:pRg st="0" end="0"/>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8">
                                            <p:bg/>
                                          </p:spTgt>
                                        </p:tgtEl>
                                        <p:attrNameLst>
                                          <p:attrName>style.visibility</p:attrName>
                                        </p:attrNameLst>
                                      </p:cBhvr>
                                      <p:to>
                                        <p:strVal val="visible"/>
                                      </p:to>
                                    </p:set>
                                    <p:anim calcmode="lin" valueType="num">
                                      <p:cBhvr>
                                        <p:cTn id="32" dur="500" fill="hold"/>
                                        <p:tgtEl>
                                          <p:spTgt spid="68">
                                            <p:bg/>
                                          </p:spTgt>
                                        </p:tgtEl>
                                        <p:attrNameLst>
                                          <p:attrName>ppt_w</p:attrName>
                                        </p:attrNameLst>
                                      </p:cBhvr>
                                      <p:tavLst>
                                        <p:tav tm="0">
                                          <p:val>
                                            <p:fltVal val="0"/>
                                          </p:val>
                                        </p:tav>
                                        <p:tav tm="100000">
                                          <p:val>
                                            <p:strVal val="#ppt_w"/>
                                          </p:val>
                                        </p:tav>
                                      </p:tavLst>
                                    </p:anim>
                                    <p:anim calcmode="lin" valueType="num">
                                      <p:cBhvr>
                                        <p:cTn id="33" dur="500" fill="hold"/>
                                        <p:tgtEl>
                                          <p:spTgt spid="68">
                                            <p:bg/>
                                          </p:spTgt>
                                        </p:tgtEl>
                                        <p:attrNameLst>
                                          <p:attrName>ppt_h</p:attrName>
                                        </p:attrNameLst>
                                      </p:cBhvr>
                                      <p:tavLst>
                                        <p:tav tm="0">
                                          <p:val>
                                            <p:fltVal val="0"/>
                                          </p:val>
                                        </p:tav>
                                        <p:tav tm="100000">
                                          <p:val>
                                            <p:strVal val="#ppt_h"/>
                                          </p:val>
                                        </p:tav>
                                      </p:tavLst>
                                    </p:anim>
                                    <p:animEffect transition="in" filter="fade">
                                      <p:cBhvr>
                                        <p:cTn id="34" dur="500"/>
                                        <p:tgtEl>
                                          <p:spTgt spid="68">
                                            <p:bg/>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8">
                                            <p:txEl>
                                              <p:pRg st="0" end="0"/>
                                            </p:txEl>
                                          </p:spTgt>
                                        </p:tgtEl>
                                        <p:attrNameLst>
                                          <p:attrName>style.visibility</p:attrName>
                                        </p:attrNameLst>
                                      </p:cBhvr>
                                      <p:to>
                                        <p:strVal val="visible"/>
                                      </p:to>
                                    </p:set>
                                    <p:anim calcmode="lin" valueType="num">
                                      <p:cBhvr>
                                        <p:cTn id="37" dur="500" fill="hold"/>
                                        <p:tgtEl>
                                          <p:spTgt spid="68">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68">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68">
                                            <p:txEl>
                                              <p:pRg st="0" end="0"/>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9">
                                            <p:bg/>
                                          </p:spTgt>
                                        </p:tgtEl>
                                        <p:attrNameLst>
                                          <p:attrName>style.visibility</p:attrName>
                                        </p:attrNameLst>
                                      </p:cBhvr>
                                      <p:to>
                                        <p:strVal val="visible"/>
                                      </p:to>
                                    </p:set>
                                    <p:anim calcmode="lin" valueType="num">
                                      <p:cBhvr>
                                        <p:cTn id="42" dur="500" fill="hold"/>
                                        <p:tgtEl>
                                          <p:spTgt spid="69">
                                            <p:bg/>
                                          </p:spTgt>
                                        </p:tgtEl>
                                        <p:attrNameLst>
                                          <p:attrName>ppt_w</p:attrName>
                                        </p:attrNameLst>
                                      </p:cBhvr>
                                      <p:tavLst>
                                        <p:tav tm="0">
                                          <p:val>
                                            <p:fltVal val="0"/>
                                          </p:val>
                                        </p:tav>
                                        <p:tav tm="100000">
                                          <p:val>
                                            <p:strVal val="#ppt_w"/>
                                          </p:val>
                                        </p:tav>
                                      </p:tavLst>
                                    </p:anim>
                                    <p:anim calcmode="lin" valueType="num">
                                      <p:cBhvr>
                                        <p:cTn id="43" dur="500" fill="hold"/>
                                        <p:tgtEl>
                                          <p:spTgt spid="69">
                                            <p:bg/>
                                          </p:spTgt>
                                        </p:tgtEl>
                                        <p:attrNameLst>
                                          <p:attrName>ppt_h</p:attrName>
                                        </p:attrNameLst>
                                      </p:cBhvr>
                                      <p:tavLst>
                                        <p:tav tm="0">
                                          <p:val>
                                            <p:fltVal val="0"/>
                                          </p:val>
                                        </p:tav>
                                        <p:tav tm="100000">
                                          <p:val>
                                            <p:strVal val="#ppt_h"/>
                                          </p:val>
                                        </p:tav>
                                      </p:tavLst>
                                    </p:anim>
                                    <p:animEffect transition="in" filter="fade">
                                      <p:cBhvr>
                                        <p:cTn id="44" dur="500"/>
                                        <p:tgtEl>
                                          <p:spTgt spid="69">
                                            <p:bg/>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9">
                                            <p:txEl>
                                              <p:pRg st="0" end="0"/>
                                            </p:txEl>
                                          </p:spTgt>
                                        </p:tgtEl>
                                        <p:attrNameLst>
                                          <p:attrName>style.visibility</p:attrName>
                                        </p:attrNameLst>
                                      </p:cBhvr>
                                      <p:to>
                                        <p:strVal val="visible"/>
                                      </p:to>
                                    </p:set>
                                    <p:anim calcmode="lin" valueType="num">
                                      <p:cBhvr>
                                        <p:cTn id="47" dur="500" fill="hold"/>
                                        <p:tgtEl>
                                          <p:spTgt spid="69">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69">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69">
                                            <p:txEl>
                                              <p:pRg st="0" end="0"/>
                                            </p:tx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0">
                                            <p:bg/>
                                          </p:spTgt>
                                        </p:tgtEl>
                                        <p:attrNameLst>
                                          <p:attrName>style.visibility</p:attrName>
                                        </p:attrNameLst>
                                      </p:cBhvr>
                                      <p:to>
                                        <p:strVal val="visible"/>
                                      </p:to>
                                    </p:set>
                                    <p:anim calcmode="lin" valueType="num">
                                      <p:cBhvr>
                                        <p:cTn id="52" dur="500" fill="hold"/>
                                        <p:tgtEl>
                                          <p:spTgt spid="70">
                                            <p:bg/>
                                          </p:spTgt>
                                        </p:tgtEl>
                                        <p:attrNameLst>
                                          <p:attrName>ppt_w</p:attrName>
                                        </p:attrNameLst>
                                      </p:cBhvr>
                                      <p:tavLst>
                                        <p:tav tm="0">
                                          <p:val>
                                            <p:fltVal val="0"/>
                                          </p:val>
                                        </p:tav>
                                        <p:tav tm="100000">
                                          <p:val>
                                            <p:strVal val="#ppt_w"/>
                                          </p:val>
                                        </p:tav>
                                      </p:tavLst>
                                    </p:anim>
                                    <p:anim calcmode="lin" valueType="num">
                                      <p:cBhvr>
                                        <p:cTn id="53" dur="500" fill="hold"/>
                                        <p:tgtEl>
                                          <p:spTgt spid="70">
                                            <p:bg/>
                                          </p:spTgt>
                                        </p:tgtEl>
                                        <p:attrNameLst>
                                          <p:attrName>ppt_h</p:attrName>
                                        </p:attrNameLst>
                                      </p:cBhvr>
                                      <p:tavLst>
                                        <p:tav tm="0">
                                          <p:val>
                                            <p:fltVal val="0"/>
                                          </p:val>
                                        </p:tav>
                                        <p:tav tm="100000">
                                          <p:val>
                                            <p:strVal val="#ppt_h"/>
                                          </p:val>
                                        </p:tav>
                                      </p:tavLst>
                                    </p:anim>
                                    <p:animEffect transition="in" filter="fade">
                                      <p:cBhvr>
                                        <p:cTn id="54" dur="500"/>
                                        <p:tgtEl>
                                          <p:spTgt spid="70">
                                            <p:bg/>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0">
                                            <p:txEl>
                                              <p:pRg st="0" end="0"/>
                                            </p:txEl>
                                          </p:spTgt>
                                        </p:tgtEl>
                                        <p:attrNameLst>
                                          <p:attrName>style.visibility</p:attrName>
                                        </p:attrNameLst>
                                      </p:cBhvr>
                                      <p:to>
                                        <p:strVal val="visible"/>
                                      </p:to>
                                    </p:set>
                                    <p:anim calcmode="lin" valueType="num">
                                      <p:cBhvr>
                                        <p:cTn id="57" dur="5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70">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70">
                                            <p:txEl>
                                              <p:pRg st="0" end="0"/>
                                            </p:tx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2">
                                            <p:txEl>
                                              <p:pRg st="0" end="0"/>
                                            </p:txEl>
                                          </p:spTgt>
                                        </p:tgtEl>
                                        <p:attrNameLst>
                                          <p:attrName>style.visibility</p:attrName>
                                        </p:attrNameLst>
                                      </p:cBhvr>
                                      <p:to>
                                        <p:strVal val="visible"/>
                                      </p:to>
                                    </p:set>
                                    <p:anim calcmode="lin" valueType="num">
                                      <p:cBhvr>
                                        <p:cTn id="62"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22">
                                            <p:txEl>
                                              <p:pRg st="0" end="0"/>
                                            </p:tx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xEl>
                                              <p:pRg st="0" end="0"/>
                                            </p:txEl>
                                          </p:spTgt>
                                        </p:tgtEl>
                                        <p:attrNameLst>
                                          <p:attrName>style.visibility</p:attrName>
                                        </p:attrNameLst>
                                      </p:cBhvr>
                                      <p:to>
                                        <p:strVal val="visible"/>
                                      </p:to>
                                    </p:set>
                                    <p:anim calcmode="lin" valueType="num">
                                      <p:cBhvr>
                                        <p:cTn id="67"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4">
                                            <p:txEl>
                                              <p:pRg st="0" end="0"/>
                                            </p:tx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7">
                                            <p:txEl>
                                              <p:pRg st="0" end="0"/>
                                            </p:txEl>
                                          </p:spTgt>
                                        </p:tgtEl>
                                        <p:attrNameLst>
                                          <p:attrName>style.visibility</p:attrName>
                                        </p:attrNameLst>
                                      </p:cBhvr>
                                      <p:to>
                                        <p:strVal val="visible"/>
                                      </p:to>
                                    </p:set>
                                    <p:anim calcmode="lin" valueType="num">
                                      <p:cBhvr>
                                        <p:cTn id="72"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74" dur="500"/>
                                        <p:tgtEl>
                                          <p:spTgt spid="17">
                                            <p:txEl>
                                              <p:pRg st="0" end="0"/>
                                            </p:tx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7">
                                            <p:txEl>
                                              <p:pRg st="1" end="1"/>
                                            </p:txEl>
                                          </p:spTgt>
                                        </p:tgtEl>
                                        <p:attrNameLst>
                                          <p:attrName>style.visibility</p:attrName>
                                        </p:attrNameLst>
                                      </p:cBhvr>
                                      <p:to>
                                        <p:strVal val="visible"/>
                                      </p:to>
                                    </p:set>
                                    <p:anim calcmode="lin" valueType="num">
                                      <p:cBhvr>
                                        <p:cTn id="77"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78" dur="500" fill="hold"/>
                                        <p:tgtEl>
                                          <p:spTgt spid="17">
                                            <p:txEl>
                                              <p:pRg st="1" end="1"/>
                                            </p:txEl>
                                          </p:spTgt>
                                        </p:tgtEl>
                                        <p:attrNameLst>
                                          <p:attrName>ppt_h</p:attrName>
                                        </p:attrNameLst>
                                      </p:cBhvr>
                                      <p:tavLst>
                                        <p:tav tm="0">
                                          <p:val>
                                            <p:fltVal val="0"/>
                                          </p:val>
                                        </p:tav>
                                        <p:tav tm="100000">
                                          <p:val>
                                            <p:strVal val="#ppt_h"/>
                                          </p:val>
                                        </p:tav>
                                      </p:tavLst>
                                    </p:anim>
                                    <p:animEffect transition="in" filter="fade">
                                      <p:cBhvr>
                                        <p:cTn id="79" dur="500"/>
                                        <p:tgtEl>
                                          <p:spTgt spid="17">
                                            <p:txEl>
                                              <p:pRg st="1" end="1"/>
                                            </p:tx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7">
                                            <p:txEl>
                                              <p:pRg st="2" end="2"/>
                                            </p:txEl>
                                          </p:spTgt>
                                        </p:tgtEl>
                                        <p:attrNameLst>
                                          <p:attrName>style.visibility</p:attrName>
                                        </p:attrNameLst>
                                      </p:cBhvr>
                                      <p:to>
                                        <p:strVal val="visible"/>
                                      </p:to>
                                    </p:set>
                                    <p:anim calcmode="lin" valueType="num">
                                      <p:cBhvr>
                                        <p:cTn id="82"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83" dur="500" fill="hold"/>
                                        <p:tgtEl>
                                          <p:spTgt spid="17">
                                            <p:txEl>
                                              <p:pRg st="2" end="2"/>
                                            </p:txEl>
                                          </p:spTgt>
                                        </p:tgtEl>
                                        <p:attrNameLst>
                                          <p:attrName>ppt_h</p:attrName>
                                        </p:attrNameLst>
                                      </p:cBhvr>
                                      <p:tavLst>
                                        <p:tav tm="0">
                                          <p:val>
                                            <p:fltVal val="0"/>
                                          </p:val>
                                        </p:tav>
                                        <p:tav tm="100000">
                                          <p:val>
                                            <p:strVal val="#ppt_h"/>
                                          </p:val>
                                        </p:tav>
                                      </p:tavLst>
                                    </p:anim>
                                    <p:animEffect transition="in" filter="fade">
                                      <p:cBhvr>
                                        <p:cTn id="84" dur="500"/>
                                        <p:tgtEl>
                                          <p:spTgt spid="17">
                                            <p:txEl>
                                              <p:pRg st="2" end="2"/>
                                            </p:tx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8">
                                            <p:bg/>
                                          </p:spTgt>
                                        </p:tgtEl>
                                        <p:attrNameLst>
                                          <p:attrName>style.visibility</p:attrName>
                                        </p:attrNameLst>
                                      </p:cBhvr>
                                      <p:to>
                                        <p:strVal val="visible"/>
                                      </p:to>
                                    </p:set>
                                    <p:anim calcmode="lin" valueType="num">
                                      <p:cBhvr>
                                        <p:cTn id="87" dur="500" fill="hold"/>
                                        <p:tgtEl>
                                          <p:spTgt spid="18">
                                            <p:bg/>
                                          </p:spTgt>
                                        </p:tgtEl>
                                        <p:attrNameLst>
                                          <p:attrName>ppt_w</p:attrName>
                                        </p:attrNameLst>
                                      </p:cBhvr>
                                      <p:tavLst>
                                        <p:tav tm="0">
                                          <p:val>
                                            <p:fltVal val="0"/>
                                          </p:val>
                                        </p:tav>
                                        <p:tav tm="100000">
                                          <p:val>
                                            <p:strVal val="#ppt_w"/>
                                          </p:val>
                                        </p:tav>
                                      </p:tavLst>
                                    </p:anim>
                                    <p:anim calcmode="lin" valueType="num">
                                      <p:cBhvr>
                                        <p:cTn id="88" dur="500" fill="hold"/>
                                        <p:tgtEl>
                                          <p:spTgt spid="18">
                                            <p:bg/>
                                          </p:spTgt>
                                        </p:tgtEl>
                                        <p:attrNameLst>
                                          <p:attrName>ppt_h</p:attrName>
                                        </p:attrNameLst>
                                      </p:cBhvr>
                                      <p:tavLst>
                                        <p:tav tm="0">
                                          <p:val>
                                            <p:fltVal val="0"/>
                                          </p:val>
                                        </p:tav>
                                        <p:tav tm="100000">
                                          <p:val>
                                            <p:strVal val="#ppt_h"/>
                                          </p:val>
                                        </p:tav>
                                      </p:tavLst>
                                    </p:anim>
                                    <p:animEffect transition="in" filter="fade">
                                      <p:cBhvr>
                                        <p:cTn id="89" dur="500"/>
                                        <p:tgtEl>
                                          <p:spTgt spid="18">
                                            <p:bg/>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8">
                                            <p:txEl>
                                              <p:pRg st="0" end="0"/>
                                            </p:txEl>
                                          </p:spTgt>
                                        </p:tgtEl>
                                        <p:attrNameLst>
                                          <p:attrName>style.visibility</p:attrName>
                                        </p:attrNameLst>
                                      </p:cBhvr>
                                      <p:to>
                                        <p:strVal val="visible"/>
                                      </p:to>
                                    </p:set>
                                    <p:anim calcmode="lin" valueType="num">
                                      <p:cBhvr>
                                        <p:cTn id="92"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93"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4" dur="500"/>
                                        <p:tgtEl>
                                          <p:spTgt spid="18">
                                            <p:txEl>
                                              <p:pRg st="0" end="0"/>
                                            </p:tx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9">
                                            <p:bg/>
                                          </p:spTgt>
                                        </p:tgtEl>
                                        <p:attrNameLst>
                                          <p:attrName>style.visibility</p:attrName>
                                        </p:attrNameLst>
                                      </p:cBhvr>
                                      <p:to>
                                        <p:strVal val="visible"/>
                                      </p:to>
                                    </p:set>
                                    <p:anim calcmode="lin" valueType="num">
                                      <p:cBhvr>
                                        <p:cTn id="97" dur="500" fill="hold"/>
                                        <p:tgtEl>
                                          <p:spTgt spid="19">
                                            <p:bg/>
                                          </p:spTgt>
                                        </p:tgtEl>
                                        <p:attrNameLst>
                                          <p:attrName>ppt_w</p:attrName>
                                        </p:attrNameLst>
                                      </p:cBhvr>
                                      <p:tavLst>
                                        <p:tav tm="0">
                                          <p:val>
                                            <p:fltVal val="0"/>
                                          </p:val>
                                        </p:tav>
                                        <p:tav tm="100000">
                                          <p:val>
                                            <p:strVal val="#ppt_w"/>
                                          </p:val>
                                        </p:tav>
                                      </p:tavLst>
                                    </p:anim>
                                    <p:anim calcmode="lin" valueType="num">
                                      <p:cBhvr>
                                        <p:cTn id="98" dur="500" fill="hold"/>
                                        <p:tgtEl>
                                          <p:spTgt spid="19">
                                            <p:bg/>
                                          </p:spTgt>
                                        </p:tgtEl>
                                        <p:attrNameLst>
                                          <p:attrName>ppt_h</p:attrName>
                                        </p:attrNameLst>
                                      </p:cBhvr>
                                      <p:tavLst>
                                        <p:tav tm="0">
                                          <p:val>
                                            <p:fltVal val="0"/>
                                          </p:val>
                                        </p:tav>
                                        <p:tav tm="100000">
                                          <p:val>
                                            <p:strVal val="#ppt_h"/>
                                          </p:val>
                                        </p:tav>
                                      </p:tavLst>
                                    </p:anim>
                                    <p:animEffect transition="in" filter="fade">
                                      <p:cBhvr>
                                        <p:cTn id="99" dur="500"/>
                                        <p:tgtEl>
                                          <p:spTgt spid="19">
                                            <p:bg/>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9">
                                            <p:txEl>
                                              <p:pRg st="0" end="0"/>
                                            </p:txEl>
                                          </p:spTgt>
                                        </p:tgtEl>
                                        <p:attrNameLst>
                                          <p:attrName>style.visibility</p:attrName>
                                        </p:attrNameLst>
                                      </p:cBhvr>
                                      <p:to>
                                        <p:strVal val="visible"/>
                                      </p:to>
                                    </p:set>
                                    <p:anim calcmode="lin" valueType="num">
                                      <p:cBhvr>
                                        <p:cTn id="102"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03"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04" dur="500"/>
                                        <p:tgtEl>
                                          <p:spTgt spid="19">
                                            <p:txEl>
                                              <p:pRg st="0" end="0"/>
                                            </p:tx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0">
                                            <p:bg/>
                                          </p:spTgt>
                                        </p:tgtEl>
                                        <p:attrNameLst>
                                          <p:attrName>style.visibility</p:attrName>
                                        </p:attrNameLst>
                                      </p:cBhvr>
                                      <p:to>
                                        <p:strVal val="visible"/>
                                      </p:to>
                                    </p:set>
                                    <p:anim calcmode="lin" valueType="num">
                                      <p:cBhvr>
                                        <p:cTn id="107" dur="500" fill="hold"/>
                                        <p:tgtEl>
                                          <p:spTgt spid="20">
                                            <p:bg/>
                                          </p:spTgt>
                                        </p:tgtEl>
                                        <p:attrNameLst>
                                          <p:attrName>ppt_w</p:attrName>
                                        </p:attrNameLst>
                                      </p:cBhvr>
                                      <p:tavLst>
                                        <p:tav tm="0">
                                          <p:val>
                                            <p:fltVal val="0"/>
                                          </p:val>
                                        </p:tav>
                                        <p:tav tm="100000">
                                          <p:val>
                                            <p:strVal val="#ppt_w"/>
                                          </p:val>
                                        </p:tav>
                                      </p:tavLst>
                                    </p:anim>
                                    <p:anim calcmode="lin" valueType="num">
                                      <p:cBhvr>
                                        <p:cTn id="108" dur="500" fill="hold"/>
                                        <p:tgtEl>
                                          <p:spTgt spid="20">
                                            <p:bg/>
                                          </p:spTgt>
                                        </p:tgtEl>
                                        <p:attrNameLst>
                                          <p:attrName>ppt_h</p:attrName>
                                        </p:attrNameLst>
                                      </p:cBhvr>
                                      <p:tavLst>
                                        <p:tav tm="0">
                                          <p:val>
                                            <p:fltVal val="0"/>
                                          </p:val>
                                        </p:tav>
                                        <p:tav tm="100000">
                                          <p:val>
                                            <p:strVal val="#ppt_h"/>
                                          </p:val>
                                        </p:tav>
                                      </p:tavLst>
                                    </p:anim>
                                    <p:animEffect transition="in" filter="fade">
                                      <p:cBhvr>
                                        <p:cTn id="109" dur="500"/>
                                        <p:tgtEl>
                                          <p:spTgt spid="20">
                                            <p:bg/>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0">
                                            <p:txEl>
                                              <p:pRg st="0" end="0"/>
                                            </p:txEl>
                                          </p:spTgt>
                                        </p:tgtEl>
                                        <p:attrNameLst>
                                          <p:attrName>style.visibility</p:attrName>
                                        </p:attrNameLst>
                                      </p:cBhvr>
                                      <p:to>
                                        <p:strVal val="visible"/>
                                      </p:to>
                                    </p:set>
                                    <p:anim calcmode="lin" valueType="num">
                                      <p:cBhvr>
                                        <p:cTn id="112"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13"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14" dur="500"/>
                                        <p:tgtEl>
                                          <p:spTgt spid="20">
                                            <p:txEl>
                                              <p:pRg st="0" end="0"/>
                                            </p:txEl>
                                          </p:spTgt>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5">
                                            <p:bg/>
                                          </p:spTgt>
                                        </p:tgtEl>
                                        <p:attrNameLst>
                                          <p:attrName>style.visibility</p:attrName>
                                        </p:attrNameLst>
                                      </p:cBhvr>
                                      <p:to>
                                        <p:strVal val="visible"/>
                                      </p:to>
                                    </p:set>
                                    <p:anim calcmode="lin" valueType="num">
                                      <p:cBhvr>
                                        <p:cTn id="117" dur="500" fill="hold"/>
                                        <p:tgtEl>
                                          <p:spTgt spid="25">
                                            <p:bg/>
                                          </p:spTgt>
                                        </p:tgtEl>
                                        <p:attrNameLst>
                                          <p:attrName>ppt_w</p:attrName>
                                        </p:attrNameLst>
                                      </p:cBhvr>
                                      <p:tavLst>
                                        <p:tav tm="0">
                                          <p:val>
                                            <p:fltVal val="0"/>
                                          </p:val>
                                        </p:tav>
                                        <p:tav tm="100000">
                                          <p:val>
                                            <p:strVal val="#ppt_w"/>
                                          </p:val>
                                        </p:tav>
                                      </p:tavLst>
                                    </p:anim>
                                    <p:anim calcmode="lin" valueType="num">
                                      <p:cBhvr>
                                        <p:cTn id="118" dur="500" fill="hold"/>
                                        <p:tgtEl>
                                          <p:spTgt spid="25">
                                            <p:bg/>
                                          </p:spTgt>
                                        </p:tgtEl>
                                        <p:attrNameLst>
                                          <p:attrName>ppt_h</p:attrName>
                                        </p:attrNameLst>
                                      </p:cBhvr>
                                      <p:tavLst>
                                        <p:tav tm="0">
                                          <p:val>
                                            <p:fltVal val="0"/>
                                          </p:val>
                                        </p:tav>
                                        <p:tav tm="100000">
                                          <p:val>
                                            <p:strVal val="#ppt_h"/>
                                          </p:val>
                                        </p:tav>
                                      </p:tavLst>
                                    </p:anim>
                                    <p:animEffect transition="in" filter="fade">
                                      <p:cBhvr>
                                        <p:cTn id="119" dur="500"/>
                                        <p:tgtEl>
                                          <p:spTgt spid="25">
                                            <p:bg/>
                                          </p:spTgt>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25">
                                            <p:txEl>
                                              <p:pRg st="0" end="0"/>
                                            </p:txEl>
                                          </p:spTgt>
                                        </p:tgtEl>
                                        <p:attrNameLst>
                                          <p:attrName>style.visibility</p:attrName>
                                        </p:attrNameLst>
                                      </p:cBhvr>
                                      <p:to>
                                        <p:strVal val="visible"/>
                                      </p:to>
                                    </p:set>
                                    <p:anim calcmode="lin" valueType="num">
                                      <p:cBhvr>
                                        <p:cTn id="122"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23"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124" dur="500"/>
                                        <p:tgtEl>
                                          <p:spTgt spid="25">
                                            <p:txEl>
                                              <p:pRg st="0" end="0"/>
                                            </p:tx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26">
                                            <p:txEl>
                                              <p:pRg st="0" end="0"/>
                                            </p:txEl>
                                          </p:spTgt>
                                        </p:tgtEl>
                                        <p:attrNameLst>
                                          <p:attrName>style.visibility</p:attrName>
                                        </p:attrNameLst>
                                      </p:cBhvr>
                                      <p:to>
                                        <p:strVal val="visible"/>
                                      </p:to>
                                    </p:set>
                                    <p:anim calcmode="lin" valueType="num">
                                      <p:cBhvr>
                                        <p:cTn id="127"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128"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129" dur="500"/>
                                        <p:tgtEl>
                                          <p:spTgt spid="26">
                                            <p:txEl>
                                              <p:pRg st="0" end="0"/>
                                            </p:tx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1">
                                            <p:txEl>
                                              <p:pRg st="0" end="0"/>
                                            </p:txEl>
                                          </p:spTgt>
                                        </p:tgtEl>
                                        <p:attrNameLst>
                                          <p:attrName>style.visibility</p:attrName>
                                        </p:attrNameLst>
                                      </p:cBhvr>
                                      <p:to>
                                        <p:strVal val="visible"/>
                                      </p:to>
                                    </p:set>
                                    <p:anim calcmode="lin" valueType="num">
                                      <p:cBhvr>
                                        <p:cTn id="132"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33"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34" dur="500"/>
                                        <p:tgtEl>
                                          <p:spTgt spid="21">
                                            <p:txEl>
                                              <p:pRg st="0" end="0"/>
                                            </p:txEl>
                                          </p:spTgt>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 calcmode="lin" valueType="num">
                                      <p:cBhvr>
                                        <p:cTn id="137"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38"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139"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0" restart="whenNotActive" fill="hold" evtFilter="cancelBubble" nodeType="interactiveSeq">
                <p:stCondLst>
                  <p:cond evt="onClick" delay="0">
                    <p:tgtEl>
                      <p:spTgt spid="69"/>
                    </p:tgtEl>
                  </p:cond>
                </p:stCondLst>
                <p:endSync evt="end" delay="0">
                  <p:rtn val="all"/>
                </p:endSync>
                <p:childTnLst>
                  <p:par>
                    <p:cTn id="141" fill="hold">
                      <p:stCondLst>
                        <p:cond delay="0"/>
                      </p:stCondLst>
                      <p:childTnLst>
                        <p:par>
                          <p:cTn id="142" fill="hold">
                            <p:stCondLst>
                              <p:cond delay="0"/>
                            </p:stCondLst>
                            <p:childTnLst>
                              <p:par>
                                <p:cTn id="143" presetID="53" presetClass="entr" presetSubtype="16" fill="hold" grpId="0" nodeType="withEffect">
                                  <p:stCondLst>
                                    <p:cond delay="300"/>
                                  </p:stCondLst>
                                  <p:childTnLst>
                                    <p:set>
                                      <p:cBhvr>
                                        <p:cTn id="144" dur="1" fill="hold">
                                          <p:stCondLst>
                                            <p:cond delay="0"/>
                                          </p:stCondLst>
                                        </p:cTn>
                                        <p:tgtEl>
                                          <p:spTgt spid="62">
                                            <p:bg/>
                                          </p:spTgt>
                                        </p:tgtEl>
                                        <p:attrNameLst>
                                          <p:attrName>style.visibility</p:attrName>
                                        </p:attrNameLst>
                                      </p:cBhvr>
                                      <p:to>
                                        <p:strVal val="visible"/>
                                      </p:to>
                                    </p:set>
                                    <p:anim calcmode="lin" valueType="num">
                                      <p:cBhvr>
                                        <p:cTn id="145" dur="3000" fill="hold"/>
                                        <p:tgtEl>
                                          <p:spTgt spid="62">
                                            <p:bg/>
                                          </p:spTgt>
                                        </p:tgtEl>
                                        <p:attrNameLst>
                                          <p:attrName>ppt_w</p:attrName>
                                        </p:attrNameLst>
                                      </p:cBhvr>
                                      <p:tavLst>
                                        <p:tav tm="0">
                                          <p:val>
                                            <p:fltVal val="0"/>
                                          </p:val>
                                        </p:tav>
                                        <p:tav tm="100000">
                                          <p:val>
                                            <p:strVal val="#ppt_w"/>
                                          </p:val>
                                        </p:tav>
                                      </p:tavLst>
                                    </p:anim>
                                    <p:anim calcmode="lin" valueType="num">
                                      <p:cBhvr>
                                        <p:cTn id="146" dur="3000" fill="hold"/>
                                        <p:tgtEl>
                                          <p:spTgt spid="62">
                                            <p:bg/>
                                          </p:spTgt>
                                        </p:tgtEl>
                                        <p:attrNameLst>
                                          <p:attrName>ppt_h</p:attrName>
                                        </p:attrNameLst>
                                      </p:cBhvr>
                                      <p:tavLst>
                                        <p:tav tm="0">
                                          <p:val>
                                            <p:fltVal val="0"/>
                                          </p:val>
                                        </p:tav>
                                        <p:tav tm="100000">
                                          <p:val>
                                            <p:strVal val="#ppt_h"/>
                                          </p:val>
                                        </p:tav>
                                      </p:tavLst>
                                    </p:anim>
                                    <p:animEffect transition="in" filter="fade">
                                      <p:cBhvr>
                                        <p:cTn id="147" dur="3000"/>
                                        <p:tgtEl>
                                          <p:spTgt spid="62">
                                            <p:bg/>
                                          </p:spTgt>
                                        </p:tgtEl>
                                      </p:cBhvr>
                                    </p:animEffect>
                                  </p:childTnLst>
                                  <p:subTnLst>
                                    <p:set>
                                      <p:cBhvr override="childStyle">
                                        <p:cTn dur="1" fill="hold" display="0" masterRel="sameClick" afterEffect="1">
                                          <p:stCondLst>
                                            <p:cond evt="end" delay="0">
                                              <p:tn val="143"/>
                                            </p:cond>
                                          </p:stCondLst>
                                        </p:cTn>
                                        <p:tgtEl>
                                          <p:spTgt spid="62">
                                            <p:bg/>
                                          </p:spTgt>
                                        </p:tgtEl>
                                        <p:attrNameLst>
                                          <p:attrName>style.visibility</p:attrName>
                                        </p:attrNameLst>
                                      </p:cBhvr>
                                      <p:to>
                                        <p:strVal val="hidden"/>
                                      </p:to>
                                    </p:set>
                                    <p:audio>
                                      <p:cMediaNode>
                                        <p:cTn display="0" masterRel="sameClick">
                                          <p:stCondLst>
                                            <p:cond evt="begin" delay="0">
                                              <p:tn val="143"/>
                                            </p:cond>
                                          </p:stCondLst>
                                          <p:endCondLst>
                                            <p:cond evt="onStopAudio" delay="0">
                                              <p:tgtEl>
                                                <p:sldTgt/>
                                              </p:tgtEl>
                                            </p:cond>
                                          </p:endCondLst>
                                        </p:cTn>
                                        <p:tgtEl>
                                          <p:sndTgt r:embed="rId3" name="abar cesta koro.wav"/>
                                        </p:tgtEl>
                                      </p:cMediaNode>
                                    </p:audio>
                                  </p:subTnLst>
                                </p:cTn>
                              </p:par>
                              <p:par>
                                <p:cTn id="148" presetID="53" presetClass="entr" presetSubtype="16" fill="hold" grpId="0" nodeType="withEffect">
                                  <p:stCondLst>
                                    <p:cond delay="0"/>
                                  </p:stCondLst>
                                  <p:childTnLst>
                                    <p:set>
                                      <p:cBhvr>
                                        <p:cTn id="149" dur="1" fill="hold">
                                          <p:stCondLst>
                                            <p:cond delay="0"/>
                                          </p:stCondLst>
                                        </p:cTn>
                                        <p:tgtEl>
                                          <p:spTgt spid="62">
                                            <p:txEl>
                                              <p:pRg st="0" end="0"/>
                                            </p:txEl>
                                          </p:spTgt>
                                        </p:tgtEl>
                                        <p:attrNameLst>
                                          <p:attrName>style.visibility</p:attrName>
                                        </p:attrNameLst>
                                      </p:cBhvr>
                                      <p:to>
                                        <p:strVal val="visible"/>
                                      </p:to>
                                    </p:set>
                                    <p:anim calcmode="lin" valueType="num">
                                      <p:cBhvr>
                                        <p:cTn id="150" dur="30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151" dur="30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152" dur="3000"/>
                                        <p:tgtEl>
                                          <p:spTgt spid="62">
                                            <p:txEl>
                                              <p:pRg st="0" end="0"/>
                                            </p:txEl>
                                          </p:spTgt>
                                        </p:tgtEl>
                                      </p:cBhvr>
                                    </p:animEffect>
                                  </p:childTnLst>
                                  <p:subTnLst>
                                    <p:set>
                                      <p:cBhvr override="childStyle">
                                        <p:cTn dur="1" fill="hold" display="0" masterRel="sameClick" afterEffect="1">
                                          <p:stCondLst>
                                            <p:cond evt="end" delay="0">
                                              <p:tn val="148"/>
                                            </p:cond>
                                          </p:stCondLst>
                                        </p:cTn>
                                        <p:tgtEl>
                                          <p:spTgt spid="62">
                                            <p:txEl>
                                              <p:pRg st="0" end="0"/>
                                            </p:txEl>
                                          </p:spTgt>
                                        </p:tgtEl>
                                        <p:attrNameLst>
                                          <p:attrName>style.visibility</p:attrName>
                                        </p:attrNameLst>
                                      </p:cBhvr>
                                      <p:to>
                                        <p:strVal val="hidden"/>
                                      </p:to>
                                    </p:set>
                                    <p:audio>
                                      <p:cMediaNode>
                                        <p:cTn display="0" masterRel="sameClick">
                                          <p:stCondLst>
                                            <p:cond evt="begin" delay="0">
                                              <p:tn val="148"/>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69"/>
                  </p:tgtEl>
                </p:cond>
              </p:nextCondLst>
            </p:seq>
            <p:seq concurrent="1" nextAc="seek">
              <p:cTn id="153" restart="whenNotActive" fill="hold" evtFilter="cancelBubble" nodeType="interactiveSeq">
                <p:stCondLst>
                  <p:cond evt="onClick" delay="0">
                    <p:tgtEl>
                      <p:spTgt spid="67"/>
                    </p:tgtEl>
                  </p:cond>
                </p:stCondLst>
                <p:endSync evt="end" delay="0">
                  <p:rtn val="all"/>
                </p:endSync>
                <p:childTnLst>
                  <p:par>
                    <p:cTn id="154" fill="hold">
                      <p:stCondLst>
                        <p:cond delay="0"/>
                      </p:stCondLst>
                      <p:childTnLst>
                        <p:par>
                          <p:cTn id="155" fill="hold">
                            <p:stCondLst>
                              <p:cond delay="0"/>
                            </p:stCondLst>
                            <p:childTnLst>
                              <p:par>
                                <p:cTn id="156" presetID="10" presetClass="entr" presetSubtype="0" fill="hold" grpId="1" nodeType="clickEffect">
                                  <p:stCondLst>
                                    <p:cond delay="0"/>
                                  </p:stCondLst>
                                  <p:childTnLst>
                                    <p:set>
                                      <p:cBhvr>
                                        <p:cTn id="157" dur="1" fill="hold">
                                          <p:stCondLst>
                                            <p:cond delay="0"/>
                                          </p:stCondLst>
                                        </p:cTn>
                                        <p:tgtEl>
                                          <p:spTgt spid="62">
                                            <p:bg/>
                                          </p:spTgt>
                                        </p:tgtEl>
                                        <p:attrNameLst>
                                          <p:attrName>style.visibility</p:attrName>
                                        </p:attrNameLst>
                                      </p:cBhvr>
                                      <p:to>
                                        <p:strVal val="visible"/>
                                      </p:to>
                                    </p:set>
                                    <p:animEffect transition="in" filter="fade">
                                      <p:cBhvr>
                                        <p:cTn id="158" dur="3000"/>
                                        <p:tgtEl>
                                          <p:spTgt spid="62">
                                            <p:bg/>
                                          </p:spTgt>
                                        </p:tgtEl>
                                      </p:cBhvr>
                                    </p:animEffect>
                                  </p:childTnLst>
                                  <p:subTnLst>
                                    <p:set>
                                      <p:cBhvr override="childStyle">
                                        <p:cTn dur="1" fill="hold" display="0" masterRel="sameClick" afterEffect="1">
                                          <p:stCondLst>
                                            <p:cond evt="end" delay="0">
                                              <p:tn val="156"/>
                                            </p:cond>
                                          </p:stCondLst>
                                        </p:cTn>
                                        <p:tgtEl>
                                          <p:spTgt spid="62">
                                            <p:bg/>
                                          </p:spTgt>
                                        </p:tgtEl>
                                        <p:attrNameLst>
                                          <p:attrName>style.visibility</p:attrName>
                                        </p:attrNameLst>
                                      </p:cBhvr>
                                      <p:to>
                                        <p:strVal val="hidden"/>
                                      </p:to>
                                    </p:set>
                                    <p:audio>
                                      <p:cMediaNode>
                                        <p:cTn display="0" masterRel="sameClick">
                                          <p:stCondLst>
                                            <p:cond evt="begin" delay="0">
                                              <p:tn val="156"/>
                                            </p:cond>
                                          </p:stCondLst>
                                          <p:endCondLst>
                                            <p:cond evt="onStopAudio" delay="0">
                                              <p:tgtEl>
                                                <p:sldTgt/>
                                              </p:tgtEl>
                                            </p:cond>
                                          </p:endCondLst>
                                        </p:cTn>
                                        <p:tgtEl>
                                          <p:sndTgt r:embed="rId3" name="abar cesta koro.wav"/>
                                        </p:tgtEl>
                                      </p:cMediaNode>
                                    </p:audio>
                                  </p:subTnLst>
                                </p:cTn>
                              </p:par>
                              <p:par>
                                <p:cTn id="159" presetID="10" presetClass="entr" presetSubtype="0" fill="hold" grpId="1" nodeType="withEffect">
                                  <p:stCondLst>
                                    <p:cond delay="0"/>
                                  </p:stCondLst>
                                  <p:childTnLst>
                                    <p:set>
                                      <p:cBhvr>
                                        <p:cTn id="160" dur="1" fill="hold">
                                          <p:stCondLst>
                                            <p:cond delay="0"/>
                                          </p:stCondLst>
                                        </p:cTn>
                                        <p:tgtEl>
                                          <p:spTgt spid="62">
                                            <p:txEl>
                                              <p:pRg st="0" end="0"/>
                                            </p:txEl>
                                          </p:spTgt>
                                        </p:tgtEl>
                                        <p:attrNameLst>
                                          <p:attrName>style.visibility</p:attrName>
                                        </p:attrNameLst>
                                      </p:cBhvr>
                                      <p:to>
                                        <p:strVal val="visible"/>
                                      </p:to>
                                    </p:set>
                                    <p:animEffect transition="in" filter="fade">
                                      <p:cBhvr>
                                        <p:cTn id="161" dur="3000"/>
                                        <p:tgtEl>
                                          <p:spTgt spid="62">
                                            <p:txEl>
                                              <p:pRg st="0" end="0"/>
                                            </p:txEl>
                                          </p:spTgt>
                                        </p:tgtEl>
                                      </p:cBhvr>
                                    </p:animEffect>
                                  </p:childTnLst>
                                  <p:subTnLst>
                                    <p:set>
                                      <p:cBhvr override="childStyle">
                                        <p:cTn dur="1" fill="hold" display="0" masterRel="sameClick" afterEffect="1">
                                          <p:stCondLst>
                                            <p:cond evt="end" delay="0">
                                              <p:tn val="159"/>
                                            </p:cond>
                                          </p:stCondLst>
                                        </p:cTn>
                                        <p:tgtEl>
                                          <p:spTgt spid="62">
                                            <p:txEl>
                                              <p:pRg st="0" end="0"/>
                                            </p:txEl>
                                          </p:spTgt>
                                        </p:tgtEl>
                                        <p:attrNameLst>
                                          <p:attrName>style.visibility</p:attrName>
                                        </p:attrNameLst>
                                      </p:cBhvr>
                                      <p:to>
                                        <p:strVal val="hidden"/>
                                      </p:to>
                                    </p:set>
                                    <p:audio>
                                      <p:cMediaNode>
                                        <p:cTn display="0" masterRel="sameClick">
                                          <p:stCondLst>
                                            <p:cond evt="begin" delay="0">
                                              <p:tn val="159"/>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67"/>
                  </p:tgtEl>
                </p:cond>
              </p:nextCondLst>
            </p:seq>
            <p:seq concurrent="1" nextAc="seek">
              <p:cTn id="162" restart="whenNotActive" fill="hold" evtFilter="cancelBubble" nodeType="interactiveSeq">
                <p:stCondLst>
                  <p:cond evt="onClick" delay="0">
                    <p:tgtEl>
                      <p:spTgt spid="68"/>
                    </p:tgtEl>
                  </p:cond>
                </p:stCondLst>
                <p:endSync evt="end" delay="0">
                  <p:rtn val="all"/>
                </p:endSync>
                <p:childTnLst>
                  <p:par>
                    <p:cTn id="163" fill="hold">
                      <p:stCondLst>
                        <p:cond delay="0"/>
                      </p:stCondLst>
                      <p:childTnLst>
                        <p:par>
                          <p:cTn id="164" fill="hold">
                            <p:stCondLst>
                              <p:cond delay="0"/>
                            </p:stCondLst>
                            <p:childTnLst>
                              <p:par>
                                <p:cTn id="165" presetID="6" presetClass="entr" presetSubtype="16" fill="hold" grpId="2" nodeType="clickEffect">
                                  <p:stCondLst>
                                    <p:cond delay="0"/>
                                  </p:stCondLst>
                                  <p:childTnLst>
                                    <p:set>
                                      <p:cBhvr>
                                        <p:cTn id="166" dur="1" fill="hold">
                                          <p:stCondLst>
                                            <p:cond delay="0"/>
                                          </p:stCondLst>
                                        </p:cTn>
                                        <p:tgtEl>
                                          <p:spTgt spid="62">
                                            <p:bg/>
                                          </p:spTgt>
                                        </p:tgtEl>
                                        <p:attrNameLst>
                                          <p:attrName>style.visibility</p:attrName>
                                        </p:attrNameLst>
                                      </p:cBhvr>
                                      <p:to>
                                        <p:strVal val="visible"/>
                                      </p:to>
                                    </p:set>
                                    <p:animEffect transition="in" filter="circle(in)">
                                      <p:cBhvr>
                                        <p:cTn id="167" dur="3000"/>
                                        <p:tgtEl>
                                          <p:spTgt spid="62">
                                            <p:bg/>
                                          </p:spTgt>
                                        </p:tgtEl>
                                      </p:cBhvr>
                                    </p:animEffect>
                                  </p:childTnLst>
                                  <p:subTnLst>
                                    <p:set>
                                      <p:cBhvr override="childStyle">
                                        <p:cTn dur="1" fill="hold" display="0" masterRel="sameClick" afterEffect="1">
                                          <p:stCondLst>
                                            <p:cond evt="end" delay="0">
                                              <p:tn val="165"/>
                                            </p:cond>
                                          </p:stCondLst>
                                        </p:cTn>
                                        <p:tgtEl>
                                          <p:spTgt spid="62">
                                            <p:bg/>
                                          </p:spTgt>
                                        </p:tgtEl>
                                        <p:attrNameLst>
                                          <p:attrName>style.visibility</p:attrName>
                                        </p:attrNameLst>
                                      </p:cBhvr>
                                      <p:to>
                                        <p:strVal val="hidden"/>
                                      </p:to>
                                    </p:set>
                                    <p:audio>
                                      <p:cMediaNode>
                                        <p:cTn display="0" masterRel="sameClick">
                                          <p:stCondLst>
                                            <p:cond evt="begin" delay="0">
                                              <p:tn val="165"/>
                                            </p:cond>
                                          </p:stCondLst>
                                          <p:endCondLst>
                                            <p:cond evt="onStopAudio" delay="0">
                                              <p:tgtEl>
                                                <p:sldTgt/>
                                              </p:tgtEl>
                                            </p:cond>
                                          </p:endCondLst>
                                        </p:cTn>
                                        <p:tgtEl>
                                          <p:sndTgt r:embed="rId3" name="abar cesta koro.wav"/>
                                        </p:tgtEl>
                                      </p:cMediaNode>
                                    </p:audio>
                                  </p:subTnLst>
                                </p:cTn>
                              </p:par>
                              <p:par>
                                <p:cTn id="168" presetID="6" presetClass="entr" presetSubtype="16" fill="hold" grpId="2" nodeType="withEffect">
                                  <p:stCondLst>
                                    <p:cond delay="0"/>
                                  </p:stCondLst>
                                  <p:childTnLst>
                                    <p:set>
                                      <p:cBhvr>
                                        <p:cTn id="169" dur="1" fill="hold">
                                          <p:stCondLst>
                                            <p:cond delay="0"/>
                                          </p:stCondLst>
                                        </p:cTn>
                                        <p:tgtEl>
                                          <p:spTgt spid="62">
                                            <p:txEl>
                                              <p:pRg st="0" end="0"/>
                                            </p:txEl>
                                          </p:spTgt>
                                        </p:tgtEl>
                                        <p:attrNameLst>
                                          <p:attrName>style.visibility</p:attrName>
                                        </p:attrNameLst>
                                      </p:cBhvr>
                                      <p:to>
                                        <p:strVal val="visible"/>
                                      </p:to>
                                    </p:set>
                                    <p:animEffect transition="in" filter="circle(in)">
                                      <p:cBhvr>
                                        <p:cTn id="170" dur="3000"/>
                                        <p:tgtEl>
                                          <p:spTgt spid="62">
                                            <p:txEl>
                                              <p:pRg st="0" end="0"/>
                                            </p:txEl>
                                          </p:spTgt>
                                        </p:tgtEl>
                                      </p:cBhvr>
                                    </p:animEffect>
                                  </p:childTnLst>
                                  <p:subTnLst>
                                    <p:set>
                                      <p:cBhvr override="childStyle">
                                        <p:cTn dur="1" fill="hold" display="0" masterRel="sameClick" afterEffect="1">
                                          <p:stCondLst>
                                            <p:cond evt="end" delay="0">
                                              <p:tn val="168"/>
                                            </p:cond>
                                          </p:stCondLst>
                                        </p:cTn>
                                        <p:tgtEl>
                                          <p:spTgt spid="62">
                                            <p:txEl>
                                              <p:pRg st="0" end="0"/>
                                            </p:txEl>
                                          </p:spTgt>
                                        </p:tgtEl>
                                        <p:attrNameLst>
                                          <p:attrName>style.visibility</p:attrName>
                                        </p:attrNameLst>
                                      </p:cBhvr>
                                      <p:to>
                                        <p:strVal val="hidden"/>
                                      </p:to>
                                    </p:set>
                                    <p:audio>
                                      <p:cMediaNode>
                                        <p:cTn display="0" masterRel="sameClick">
                                          <p:stCondLst>
                                            <p:cond evt="begin" delay="0">
                                              <p:tn val="168"/>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68"/>
                  </p:tgtEl>
                </p:cond>
              </p:nextCondLst>
            </p:seq>
            <p:seq concurrent="1" nextAc="seek">
              <p:cTn id="171" restart="whenNotActive" fill="hold" evtFilter="cancelBubble" nodeType="interactiveSeq">
                <p:stCondLst>
                  <p:cond evt="onClick" delay="0">
                    <p:tgtEl>
                      <p:spTgt spid="70"/>
                    </p:tgtEl>
                  </p:cond>
                </p:stCondLst>
                <p:endSync evt="end" delay="0">
                  <p:rtn val="all"/>
                </p:endSync>
                <p:childTnLst>
                  <p:par>
                    <p:cTn id="172" fill="hold">
                      <p:stCondLst>
                        <p:cond delay="0"/>
                      </p:stCondLst>
                      <p:childTnLst>
                        <p:par>
                          <p:cTn id="173" fill="hold">
                            <p:stCondLst>
                              <p:cond delay="0"/>
                            </p:stCondLst>
                            <p:childTnLst>
                              <p:par>
                                <p:cTn id="174" presetID="10" presetClass="entr" presetSubtype="0" fill="hold" grpId="0" nodeType="clickEffect">
                                  <p:stCondLst>
                                    <p:cond delay="300"/>
                                  </p:stCondLst>
                                  <p:childTnLst>
                                    <p:set>
                                      <p:cBhvr>
                                        <p:cTn id="175" dur="1" fill="hold">
                                          <p:stCondLst>
                                            <p:cond delay="0"/>
                                          </p:stCondLst>
                                        </p:cTn>
                                        <p:tgtEl>
                                          <p:spTgt spid="72">
                                            <p:bg/>
                                          </p:spTgt>
                                        </p:tgtEl>
                                        <p:attrNameLst>
                                          <p:attrName>style.visibility</p:attrName>
                                        </p:attrNameLst>
                                      </p:cBhvr>
                                      <p:to>
                                        <p:strVal val="visible"/>
                                      </p:to>
                                    </p:set>
                                    <p:animEffect transition="in" filter="fade">
                                      <p:cBhvr>
                                        <p:cTn id="176" dur="5000"/>
                                        <p:tgtEl>
                                          <p:spTgt spid="72">
                                            <p:bg/>
                                          </p:spTgt>
                                        </p:tgtEl>
                                      </p:cBhvr>
                                    </p:animEffect>
                                  </p:childTnLst>
                                  <p:subTnLst>
                                    <p:set>
                                      <p:cBhvr override="childStyle">
                                        <p:cTn dur="1" fill="hold" display="0" masterRel="sameClick" afterEffect="1">
                                          <p:stCondLst>
                                            <p:cond evt="end" delay="0">
                                              <p:tn val="174"/>
                                            </p:cond>
                                          </p:stCondLst>
                                        </p:cTn>
                                        <p:tgtEl>
                                          <p:spTgt spid="72">
                                            <p:bg/>
                                          </p:spTgt>
                                        </p:tgtEl>
                                        <p:attrNameLst>
                                          <p:attrName>style.visibility</p:attrName>
                                        </p:attrNameLst>
                                      </p:cBhvr>
                                      <p:to>
                                        <p:strVal val="hidden"/>
                                      </p:to>
                                    </p:set>
                                    <p:audio>
                                      <p:cMediaNode>
                                        <p:cTn display="0" masterRel="sameClick">
                                          <p:stCondLst>
                                            <p:cond evt="begin" delay="0">
                                              <p:tn val="174"/>
                                            </p:cond>
                                          </p:stCondLst>
                                          <p:endCondLst>
                                            <p:cond evt="onStopAudio" delay="0">
                                              <p:tgtEl>
                                                <p:sldTgt/>
                                              </p:tgtEl>
                                            </p:cond>
                                          </p:endCondLst>
                                        </p:cTn>
                                        <p:tgtEl>
                                          <p:sndTgt r:embed="rId4" name="uttor sothik hoyece.wav"/>
                                        </p:tgtEl>
                                      </p:cMediaNode>
                                    </p:audio>
                                  </p:subTnLst>
                                </p:cTn>
                              </p:par>
                              <p:par>
                                <p:cTn id="177" presetID="10" presetClass="entr" presetSubtype="0" fill="hold" grpId="0" nodeType="withEffect">
                                  <p:stCondLst>
                                    <p:cond delay="0"/>
                                  </p:stCondLst>
                                  <p:childTnLst>
                                    <p:set>
                                      <p:cBhvr>
                                        <p:cTn id="178" dur="1" fill="hold">
                                          <p:stCondLst>
                                            <p:cond delay="0"/>
                                          </p:stCondLst>
                                        </p:cTn>
                                        <p:tgtEl>
                                          <p:spTgt spid="72">
                                            <p:txEl>
                                              <p:pRg st="0" end="0"/>
                                            </p:txEl>
                                          </p:spTgt>
                                        </p:tgtEl>
                                        <p:attrNameLst>
                                          <p:attrName>style.visibility</p:attrName>
                                        </p:attrNameLst>
                                      </p:cBhvr>
                                      <p:to>
                                        <p:strVal val="visible"/>
                                      </p:to>
                                    </p:set>
                                    <p:animEffect transition="in" filter="fade">
                                      <p:cBhvr>
                                        <p:cTn id="179" dur="5000"/>
                                        <p:tgtEl>
                                          <p:spTgt spid="72">
                                            <p:txEl>
                                              <p:pRg st="0" end="0"/>
                                            </p:txEl>
                                          </p:spTgt>
                                        </p:tgtEl>
                                      </p:cBhvr>
                                    </p:animEffect>
                                  </p:childTnLst>
                                  <p:subTnLst>
                                    <p:set>
                                      <p:cBhvr override="childStyle">
                                        <p:cTn dur="1" fill="hold" display="0" masterRel="sameClick" afterEffect="1">
                                          <p:stCondLst>
                                            <p:cond evt="end" delay="0">
                                              <p:tn val="177"/>
                                            </p:cond>
                                          </p:stCondLst>
                                        </p:cTn>
                                        <p:tgtEl>
                                          <p:spTgt spid="72">
                                            <p:txEl>
                                              <p:pRg st="0" end="0"/>
                                            </p:txEl>
                                          </p:spTgt>
                                        </p:tgtEl>
                                        <p:attrNameLst>
                                          <p:attrName>style.visibility</p:attrName>
                                        </p:attrNameLst>
                                      </p:cBhvr>
                                      <p:to>
                                        <p:strVal val="hidden"/>
                                      </p:to>
                                    </p:set>
                                    <p:audio>
                                      <p:cMediaNode>
                                        <p:cTn display="0" masterRel="sameClick">
                                          <p:stCondLst>
                                            <p:cond evt="begin" delay="0">
                                              <p:tn val="177"/>
                                            </p:cond>
                                          </p:stCondLst>
                                          <p:endCondLst>
                                            <p:cond evt="onStopAudio" delay="0">
                                              <p:tgtEl>
                                                <p:sldTgt/>
                                              </p:tgtEl>
                                            </p:cond>
                                          </p:endCondLst>
                                        </p:cTn>
                                        <p:tgtEl>
                                          <p:sndTgt r:embed="rId4" name="uttor sothik hoyece.wav"/>
                                        </p:tgtEl>
                                      </p:cMediaNode>
                                    </p:audio>
                                  </p:subTnLst>
                                </p:cTn>
                              </p:par>
                            </p:childTnLst>
                          </p:cTn>
                        </p:par>
                      </p:childTnLst>
                    </p:cTn>
                  </p:par>
                </p:childTnLst>
              </p:cTn>
              <p:nextCondLst>
                <p:cond evt="onClick" delay="0">
                  <p:tgtEl>
                    <p:spTgt spid="70"/>
                  </p:tgtEl>
                </p:cond>
              </p:nextCondLst>
            </p:seq>
            <p:seq concurrent="1" nextAc="seek">
              <p:cTn id="180" restart="whenNotActive" fill="hold" evtFilter="cancelBubble" nodeType="interactiveSeq">
                <p:stCondLst>
                  <p:cond evt="onClick" delay="0">
                    <p:tgtEl>
                      <p:spTgt spid="20"/>
                    </p:tgtEl>
                  </p:cond>
                </p:stCondLst>
                <p:endSync evt="end" delay="0">
                  <p:rtn val="all"/>
                </p:endSync>
                <p:childTnLst>
                  <p:par>
                    <p:cTn id="181" fill="hold">
                      <p:stCondLst>
                        <p:cond delay="0"/>
                      </p:stCondLst>
                      <p:childTnLst>
                        <p:par>
                          <p:cTn id="182" fill="hold">
                            <p:stCondLst>
                              <p:cond delay="0"/>
                            </p:stCondLst>
                            <p:childTnLst>
                              <p:par>
                                <p:cTn id="183" presetID="31" presetClass="entr" presetSubtype="0" fill="hold" grpId="3" nodeType="clickEffect">
                                  <p:stCondLst>
                                    <p:cond delay="0"/>
                                  </p:stCondLst>
                                  <p:childTnLst>
                                    <p:set>
                                      <p:cBhvr>
                                        <p:cTn id="184" dur="1" fill="hold">
                                          <p:stCondLst>
                                            <p:cond delay="0"/>
                                          </p:stCondLst>
                                        </p:cTn>
                                        <p:tgtEl>
                                          <p:spTgt spid="62">
                                            <p:bg/>
                                          </p:spTgt>
                                        </p:tgtEl>
                                        <p:attrNameLst>
                                          <p:attrName>style.visibility</p:attrName>
                                        </p:attrNameLst>
                                      </p:cBhvr>
                                      <p:to>
                                        <p:strVal val="visible"/>
                                      </p:to>
                                    </p:set>
                                    <p:anim calcmode="lin" valueType="num">
                                      <p:cBhvr>
                                        <p:cTn id="185" dur="3000" fill="hold"/>
                                        <p:tgtEl>
                                          <p:spTgt spid="62">
                                            <p:bg/>
                                          </p:spTgt>
                                        </p:tgtEl>
                                        <p:attrNameLst>
                                          <p:attrName>ppt_w</p:attrName>
                                        </p:attrNameLst>
                                      </p:cBhvr>
                                      <p:tavLst>
                                        <p:tav tm="0">
                                          <p:val>
                                            <p:fltVal val="0"/>
                                          </p:val>
                                        </p:tav>
                                        <p:tav tm="100000">
                                          <p:val>
                                            <p:strVal val="#ppt_w"/>
                                          </p:val>
                                        </p:tav>
                                      </p:tavLst>
                                    </p:anim>
                                    <p:anim calcmode="lin" valueType="num">
                                      <p:cBhvr>
                                        <p:cTn id="186" dur="3000" fill="hold"/>
                                        <p:tgtEl>
                                          <p:spTgt spid="62">
                                            <p:bg/>
                                          </p:spTgt>
                                        </p:tgtEl>
                                        <p:attrNameLst>
                                          <p:attrName>ppt_h</p:attrName>
                                        </p:attrNameLst>
                                      </p:cBhvr>
                                      <p:tavLst>
                                        <p:tav tm="0">
                                          <p:val>
                                            <p:fltVal val="0"/>
                                          </p:val>
                                        </p:tav>
                                        <p:tav tm="100000">
                                          <p:val>
                                            <p:strVal val="#ppt_h"/>
                                          </p:val>
                                        </p:tav>
                                      </p:tavLst>
                                    </p:anim>
                                    <p:anim calcmode="lin" valueType="num">
                                      <p:cBhvr>
                                        <p:cTn id="187" dur="3000" fill="hold"/>
                                        <p:tgtEl>
                                          <p:spTgt spid="62">
                                            <p:bg/>
                                          </p:spTgt>
                                        </p:tgtEl>
                                        <p:attrNameLst>
                                          <p:attrName>style.rotation</p:attrName>
                                        </p:attrNameLst>
                                      </p:cBhvr>
                                      <p:tavLst>
                                        <p:tav tm="0">
                                          <p:val>
                                            <p:fltVal val="90"/>
                                          </p:val>
                                        </p:tav>
                                        <p:tav tm="100000">
                                          <p:val>
                                            <p:fltVal val="0"/>
                                          </p:val>
                                        </p:tav>
                                      </p:tavLst>
                                    </p:anim>
                                    <p:animEffect transition="in" filter="fade">
                                      <p:cBhvr>
                                        <p:cTn id="188" dur="3000"/>
                                        <p:tgtEl>
                                          <p:spTgt spid="62">
                                            <p:bg/>
                                          </p:spTgt>
                                        </p:tgtEl>
                                      </p:cBhvr>
                                    </p:animEffect>
                                  </p:childTnLst>
                                  <p:subTnLst>
                                    <p:set>
                                      <p:cBhvr override="childStyle">
                                        <p:cTn dur="1" fill="hold" display="0" masterRel="sameClick" afterEffect="1">
                                          <p:stCondLst>
                                            <p:cond evt="end" delay="0">
                                              <p:tn val="183"/>
                                            </p:cond>
                                          </p:stCondLst>
                                        </p:cTn>
                                        <p:tgtEl>
                                          <p:spTgt spid="62">
                                            <p:bg/>
                                          </p:spTgt>
                                        </p:tgtEl>
                                        <p:attrNameLst>
                                          <p:attrName>style.visibility</p:attrName>
                                        </p:attrNameLst>
                                      </p:cBhvr>
                                      <p:to>
                                        <p:strVal val="hidden"/>
                                      </p:to>
                                    </p:set>
                                    <p:audio>
                                      <p:cMediaNode>
                                        <p:cTn display="0" masterRel="sameClick">
                                          <p:stCondLst>
                                            <p:cond evt="begin" delay="0">
                                              <p:tn val="183"/>
                                            </p:cond>
                                          </p:stCondLst>
                                          <p:endCondLst>
                                            <p:cond evt="onStopAudio" delay="0">
                                              <p:tgtEl>
                                                <p:sldTgt/>
                                              </p:tgtEl>
                                            </p:cond>
                                          </p:endCondLst>
                                        </p:cTn>
                                        <p:tgtEl>
                                          <p:sndTgt r:embed="rId3" name="abar cesta koro.wav"/>
                                        </p:tgtEl>
                                      </p:cMediaNode>
                                    </p:audio>
                                  </p:subTnLst>
                                </p:cTn>
                              </p:par>
                              <p:par>
                                <p:cTn id="189" presetID="31" presetClass="entr" presetSubtype="0" fill="hold" grpId="3" nodeType="withEffect">
                                  <p:stCondLst>
                                    <p:cond delay="0"/>
                                  </p:stCondLst>
                                  <p:childTnLst>
                                    <p:set>
                                      <p:cBhvr>
                                        <p:cTn id="190" dur="1" fill="hold">
                                          <p:stCondLst>
                                            <p:cond delay="0"/>
                                          </p:stCondLst>
                                        </p:cTn>
                                        <p:tgtEl>
                                          <p:spTgt spid="62">
                                            <p:txEl>
                                              <p:pRg st="0" end="0"/>
                                            </p:txEl>
                                          </p:spTgt>
                                        </p:tgtEl>
                                        <p:attrNameLst>
                                          <p:attrName>style.visibility</p:attrName>
                                        </p:attrNameLst>
                                      </p:cBhvr>
                                      <p:to>
                                        <p:strVal val="visible"/>
                                      </p:to>
                                    </p:set>
                                    <p:anim calcmode="lin" valueType="num">
                                      <p:cBhvr>
                                        <p:cTn id="191" dur="30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192" dur="3000" fill="hold"/>
                                        <p:tgtEl>
                                          <p:spTgt spid="62">
                                            <p:txEl>
                                              <p:pRg st="0" end="0"/>
                                            </p:txEl>
                                          </p:spTgt>
                                        </p:tgtEl>
                                        <p:attrNameLst>
                                          <p:attrName>ppt_h</p:attrName>
                                        </p:attrNameLst>
                                      </p:cBhvr>
                                      <p:tavLst>
                                        <p:tav tm="0">
                                          <p:val>
                                            <p:fltVal val="0"/>
                                          </p:val>
                                        </p:tav>
                                        <p:tav tm="100000">
                                          <p:val>
                                            <p:strVal val="#ppt_h"/>
                                          </p:val>
                                        </p:tav>
                                      </p:tavLst>
                                    </p:anim>
                                    <p:anim calcmode="lin" valueType="num">
                                      <p:cBhvr>
                                        <p:cTn id="193" dur="3000" fill="hold"/>
                                        <p:tgtEl>
                                          <p:spTgt spid="62">
                                            <p:txEl>
                                              <p:pRg st="0" end="0"/>
                                            </p:txEl>
                                          </p:spTgt>
                                        </p:tgtEl>
                                        <p:attrNameLst>
                                          <p:attrName>style.rotation</p:attrName>
                                        </p:attrNameLst>
                                      </p:cBhvr>
                                      <p:tavLst>
                                        <p:tav tm="0">
                                          <p:val>
                                            <p:fltVal val="90"/>
                                          </p:val>
                                        </p:tav>
                                        <p:tav tm="100000">
                                          <p:val>
                                            <p:fltVal val="0"/>
                                          </p:val>
                                        </p:tav>
                                      </p:tavLst>
                                    </p:anim>
                                    <p:animEffect transition="in" filter="fade">
                                      <p:cBhvr>
                                        <p:cTn id="194" dur="3000"/>
                                        <p:tgtEl>
                                          <p:spTgt spid="62">
                                            <p:txEl>
                                              <p:pRg st="0" end="0"/>
                                            </p:txEl>
                                          </p:spTgt>
                                        </p:tgtEl>
                                      </p:cBhvr>
                                    </p:animEffect>
                                  </p:childTnLst>
                                  <p:subTnLst>
                                    <p:set>
                                      <p:cBhvr override="childStyle">
                                        <p:cTn dur="1" fill="hold" display="0" masterRel="sameClick" afterEffect="1">
                                          <p:stCondLst>
                                            <p:cond evt="end" delay="0">
                                              <p:tn val="189"/>
                                            </p:cond>
                                          </p:stCondLst>
                                        </p:cTn>
                                        <p:tgtEl>
                                          <p:spTgt spid="62">
                                            <p:txEl>
                                              <p:pRg st="0" end="0"/>
                                            </p:txEl>
                                          </p:spTgt>
                                        </p:tgtEl>
                                        <p:attrNameLst>
                                          <p:attrName>style.visibility</p:attrName>
                                        </p:attrNameLst>
                                      </p:cBhvr>
                                      <p:to>
                                        <p:strVal val="hidden"/>
                                      </p:to>
                                    </p:set>
                                    <p:audio>
                                      <p:cMediaNode>
                                        <p:cTn display="0" masterRel="sameClick">
                                          <p:stCondLst>
                                            <p:cond evt="begin" delay="0">
                                              <p:tn val="189"/>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20"/>
                  </p:tgtEl>
                </p:cond>
              </p:nextCondLst>
            </p:seq>
            <p:seq concurrent="1" nextAc="seek">
              <p:cTn id="195" restart="whenNotActive" fill="hold" evtFilter="cancelBubble" nodeType="interactiveSeq">
                <p:stCondLst>
                  <p:cond evt="onClick" delay="0">
                    <p:tgtEl>
                      <p:spTgt spid="18"/>
                    </p:tgtEl>
                  </p:cond>
                </p:stCondLst>
                <p:endSync evt="end" delay="0">
                  <p:rtn val="all"/>
                </p:endSync>
                <p:childTnLst>
                  <p:par>
                    <p:cTn id="196" fill="hold">
                      <p:stCondLst>
                        <p:cond delay="0"/>
                      </p:stCondLst>
                      <p:childTnLst>
                        <p:par>
                          <p:cTn id="197" fill="hold">
                            <p:stCondLst>
                              <p:cond delay="0"/>
                            </p:stCondLst>
                            <p:childTnLst>
                              <p:par>
                                <p:cTn id="198" presetID="16" presetClass="entr" presetSubtype="21" fill="hold" grpId="4" nodeType="clickEffect">
                                  <p:stCondLst>
                                    <p:cond delay="0"/>
                                  </p:stCondLst>
                                  <p:childTnLst>
                                    <p:set>
                                      <p:cBhvr>
                                        <p:cTn id="199" dur="1" fill="hold">
                                          <p:stCondLst>
                                            <p:cond delay="0"/>
                                          </p:stCondLst>
                                        </p:cTn>
                                        <p:tgtEl>
                                          <p:spTgt spid="62">
                                            <p:bg/>
                                          </p:spTgt>
                                        </p:tgtEl>
                                        <p:attrNameLst>
                                          <p:attrName>style.visibility</p:attrName>
                                        </p:attrNameLst>
                                      </p:cBhvr>
                                      <p:to>
                                        <p:strVal val="visible"/>
                                      </p:to>
                                    </p:set>
                                    <p:animEffect transition="in" filter="barn(inVertical)">
                                      <p:cBhvr>
                                        <p:cTn id="200" dur="3000"/>
                                        <p:tgtEl>
                                          <p:spTgt spid="62">
                                            <p:bg/>
                                          </p:spTgt>
                                        </p:tgtEl>
                                      </p:cBhvr>
                                    </p:animEffect>
                                  </p:childTnLst>
                                  <p:subTnLst>
                                    <p:set>
                                      <p:cBhvr override="childStyle">
                                        <p:cTn dur="1" fill="hold" display="0" masterRel="sameClick" afterEffect="1">
                                          <p:stCondLst>
                                            <p:cond evt="end" delay="0">
                                              <p:tn val="198"/>
                                            </p:cond>
                                          </p:stCondLst>
                                        </p:cTn>
                                        <p:tgtEl>
                                          <p:spTgt spid="62">
                                            <p:bg/>
                                          </p:spTgt>
                                        </p:tgtEl>
                                        <p:attrNameLst>
                                          <p:attrName>style.visibility</p:attrName>
                                        </p:attrNameLst>
                                      </p:cBhvr>
                                      <p:to>
                                        <p:strVal val="hidden"/>
                                      </p:to>
                                    </p:set>
                                    <p:audio>
                                      <p:cMediaNode>
                                        <p:cTn display="0" masterRel="sameClick">
                                          <p:stCondLst>
                                            <p:cond evt="begin" delay="0">
                                              <p:tn val="198"/>
                                            </p:cond>
                                          </p:stCondLst>
                                          <p:endCondLst>
                                            <p:cond evt="onStopAudio" delay="0">
                                              <p:tgtEl>
                                                <p:sldTgt/>
                                              </p:tgtEl>
                                            </p:cond>
                                          </p:endCondLst>
                                        </p:cTn>
                                        <p:tgtEl>
                                          <p:sndTgt r:embed="rId3" name="abar cesta koro.wav"/>
                                        </p:tgtEl>
                                      </p:cMediaNode>
                                    </p:audio>
                                  </p:subTnLst>
                                </p:cTn>
                              </p:par>
                              <p:par>
                                <p:cTn id="201" presetID="16" presetClass="entr" presetSubtype="21" fill="hold" grpId="4" nodeType="withEffect">
                                  <p:stCondLst>
                                    <p:cond delay="0"/>
                                  </p:stCondLst>
                                  <p:childTnLst>
                                    <p:set>
                                      <p:cBhvr>
                                        <p:cTn id="202" dur="1" fill="hold">
                                          <p:stCondLst>
                                            <p:cond delay="0"/>
                                          </p:stCondLst>
                                        </p:cTn>
                                        <p:tgtEl>
                                          <p:spTgt spid="62">
                                            <p:txEl>
                                              <p:pRg st="0" end="0"/>
                                            </p:txEl>
                                          </p:spTgt>
                                        </p:tgtEl>
                                        <p:attrNameLst>
                                          <p:attrName>style.visibility</p:attrName>
                                        </p:attrNameLst>
                                      </p:cBhvr>
                                      <p:to>
                                        <p:strVal val="visible"/>
                                      </p:to>
                                    </p:set>
                                    <p:animEffect transition="in" filter="barn(inVertical)">
                                      <p:cBhvr>
                                        <p:cTn id="203" dur="3000"/>
                                        <p:tgtEl>
                                          <p:spTgt spid="62">
                                            <p:txEl>
                                              <p:pRg st="0" end="0"/>
                                            </p:txEl>
                                          </p:spTgt>
                                        </p:tgtEl>
                                      </p:cBhvr>
                                    </p:animEffect>
                                  </p:childTnLst>
                                  <p:subTnLst>
                                    <p:set>
                                      <p:cBhvr override="childStyle">
                                        <p:cTn dur="1" fill="hold" display="0" masterRel="sameClick" afterEffect="1">
                                          <p:stCondLst>
                                            <p:cond evt="end" delay="0">
                                              <p:tn val="201"/>
                                            </p:cond>
                                          </p:stCondLst>
                                        </p:cTn>
                                        <p:tgtEl>
                                          <p:spTgt spid="62">
                                            <p:txEl>
                                              <p:pRg st="0" end="0"/>
                                            </p:txEl>
                                          </p:spTgt>
                                        </p:tgtEl>
                                        <p:attrNameLst>
                                          <p:attrName>style.visibility</p:attrName>
                                        </p:attrNameLst>
                                      </p:cBhvr>
                                      <p:to>
                                        <p:strVal val="hidden"/>
                                      </p:to>
                                    </p:set>
                                    <p:audio>
                                      <p:cMediaNode>
                                        <p:cTn display="0" masterRel="sameClick">
                                          <p:stCondLst>
                                            <p:cond evt="begin" delay="0">
                                              <p:tn val="201"/>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18"/>
                  </p:tgtEl>
                </p:cond>
              </p:nextCondLst>
            </p:seq>
            <p:seq concurrent="1" nextAc="seek">
              <p:cTn id="204" restart="whenNotActive" fill="hold" evtFilter="cancelBubble" nodeType="interactiveSeq">
                <p:stCondLst>
                  <p:cond evt="onClick" delay="0">
                    <p:tgtEl>
                      <p:spTgt spid="19"/>
                    </p:tgtEl>
                  </p:cond>
                </p:stCondLst>
                <p:endSync evt="end" delay="0">
                  <p:rtn val="all"/>
                </p:endSync>
                <p:childTnLst>
                  <p:par>
                    <p:cTn id="205" fill="hold">
                      <p:stCondLst>
                        <p:cond delay="0"/>
                      </p:stCondLst>
                      <p:childTnLst>
                        <p:par>
                          <p:cTn id="206" fill="hold">
                            <p:stCondLst>
                              <p:cond delay="0"/>
                            </p:stCondLst>
                            <p:childTnLst>
                              <p:par>
                                <p:cTn id="207" presetID="53" presetClass="entr" presetSubtype="16" fill="hold" grpId="5" nodeType="clickEffect">
                                  <p:stCondLst>
                                    <p:cond delay="0"/>
                                  </p:stCondLst>
                                  <p:childTnLst>
                                    <p:set>
                                      <p:cBhvr>
                                        <p:cTn id="208" dur="1" fill="hold">
                                          <p:stCondLst>
                                            <p:cond delay="0"/>
                                          </p:stCondLst>
                                        </p:cTn>
                                        <p:tgtEl>
                                          <p:spTgt spid="62">
                                            <p:bg/>
                                          </p:spTgt>
                                        </p:tgtEl>
                                        <p:attrNameLst>
                                          <p:attrName>style.visibility</p:attrName>
                                        </p:attrNameLst>
                                      </p:cBhvr>
                                      <p:to>
                                        <p:strVal val="visible"/>
                                      </p:to>
                                    </p:set>
                                    <p:anim calcmode="lin" valueType="num">
                                      <p:cBhvr>
                                        <p:cTn id="209" dur="3000" fill="hold"/>
                                        <p:tgtEl>
                                          <p:spTgt spid="62">
                                            <p:bg/>
                                          </p:spTgt>
                                        </p:tgtEl>
                                        <p:attrNameLst>
                                          <p:attrName>ppt_w</p:attrName>
                                        </p:attrNameLst>
                                      </p:cBhvr>
                                      <p:tavLst>
                                        <p:tav tm="0">
                                          <p:val>
                                            <p:fltVal val="0"/>
                                          </p:val>
                                        </p:tav>
                                        <p:tav tm="100000">
                                          <p:val>
                                            <p:strVal val="#ppt_w"/>
                                          </p:val>
                                        </p:tav>
                                      </p:tavLst>
                                    </p:anim>
                                    <p:anim calcmode="lin" valueType="num">
                                      <p:cBhvr>
                                        <p:cTn id="210" dur="3000" fill="hold"/>
                                        <p:tgtEl>
                                          <p:spTgt spid="62">
                                            <p:bg/>
                                          </p:spTgt>
                                        </p:tgtEl>
                                        <p:attrNameLst>
                                          <p:attrName>ppt_h</p:attrName>
                                        </p:attrNameLst>
                                      </p:cBhvr>
                                      <p:tavLst>
                                        <p:tav tm="0">
                                          <p:val>
                                            <p:fltVal val="0"/>
                                          </p:val>
                                        </p:tav>
                                        <p:tav tm="100000">
                                          <p:val>
                                            <p:strVal val="#ppt_h"/>
                                          </p:val>
                                        </p:tav>
                                      </p:tavLst>
                                    </p:anim>
                                    <p:animEffect transition="in" filter="fade">
                                      <p:cBhvr>
                                        <p:cTn id="211" dur="3000"/>
                                        <p:tgtEl>
                                          <p:spTgt spid="62">
                                            <p:bg/>
                                          </p:spTgt>
                                        </p:tgtEl>
                                      </p:cBhvr>
                                    </p:animEffect>
                                  </p:childTnLst>
                                  <p:subTnLst>
                                    <p:set>
                                      <p:cBhvr override="childStyle">
                                        <p:cTn dur="1" fill="hold" display="0" masterRel="sameClick" afterEffect="1">
                                          <p:stCondLst>
                                            <p:cond evt="end" delay="0">
                                              <p:tn val="207"/>
                                            </p:cond>
                                          </p:stCondLst>
                                        </p:cTn>
                                        <p:tgtEl>
                                          <p:spTgt spid="62">
                                            <p:bg/>
                                          </p:spTgt>
                                        </p:tgtEl>
                                        <p:attrNameLst>
                                          <p:attrName>style.visibility</p:attrName>
                                        </p:attrNameLst>
                                      </p:cBhvr>
                                      <p:to>
                                        <p:strVal val="hidden"/>
                                      </p:to>
                                    </p:set>
                                    <p:audio>
                                      <p:cMediaNode>
                                        <p:cTn display="0" masterRel="sameClick">
                                          <p:stCondLst>
                                            <p:cond evt="begin" delay="0">
                                              <p:tn val="207"/>
                                            </p:cond>
                                          </p:stCondLst>
                                          <p:endCondLst>
                                            <p:cond evt="onStopAudio" delay="0">
                                              <p:tgtEl>
                                                <p:sldTgt/>
                                              </p:tgtEl>
                                            </p:cond>
                                          </p:endCondLst>
                                        </p:cTn>
                                        <p:tgtEl>
                                          <p:sndTgt r:embed="rId3" name="abar cesta koro.wav"/>
                                        </p:tgtEl>
                                      </p:cMediaNode>
                                    </p:audio>
                                  </p:subTnLst>
                                </p:cTn>
                              </p:par>
                              <p:par>
                                <p:cTn id="212" presetID="53" presetClass="entr" presetSubtype="16" fill="hold" grpId="5" nodeType="withEffect">
                                  <p:stCondLst>
                                    <p:cond delay="0"/>
                                  </p:stCondLst>
                                  <p:childTnLst>
                                    <p:set>
                                      <p:cBhvr>
                                        <p:cTn id="213" dur="1" fill="hold">
                                          <p:stCondLst>
                                            <p:cond delay="0"/>
                                          </p:stCondLst>
                                        </p:cTn>
                                        <p:tgtEl>
                                          <p:spTgt spid="62">
                                            <p:txEl>
                                              <p:pRg st="0" end="0"/>
                                            </p:txEl>
                                          </p:spTgt>
                                        </p:tgtEl>
                                        <p:attrNameLst>
                                          <p:attrName>style.visibility</p:attrName>
                                        </p:attrNameLst>
                                      </p:cBhvr>
                                      <p:to>
                                        <p:strVal val="visible"/>
                                      </p:to>
                                    </p:set>
                                    <p:anim calcmode="lin" valueType="num">
                                      <p:cBhvr>
                                        <p:cTn id="214" dur="30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215" dur="30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216" dur="3000"/>
                                        <p:tgtEl>
                                          <p:spTgt spid="62">
                                            <p:txEl>
                                              <p:pRg st="0" end="0"/>
                                            </p:txEl>
                                          </p:spTgt>
                                        </p:tgtEl>
                                      </p:cBhvr>
                                    </p:animEffect>
                                  </p:childTnLst>
                                  <p:subTnLst>
                                    <p:set>
                                      <p:cBhvr override="childStyle">
                                        <p:cTn dur="1" fill="hold" display="0" masterRel="sameClick" afterEffect="1">
                                          <p:stCondLst>
                                            <p:cond evt="end" delay="0">
                                              <p:tn val="212"/>
                                            </p:cond>
                                          </p:stCondLst>
                                        </p:cTn>
                                        <p:tgtEl>
                                          <p:spTgt spid="62">
                                            <p:txEl>
                                              <p:pRg st="0" end="0"/>
                                            </p:txEl>
                                          </p:spTgt>
                                        </p:tgtEl>
                                        <p:attrNameLst>
                                          <p:attrName>style.visibility</p:attrName>
                                        </p:attrNameLst>
                                      </p:cBhvr>
                                      <p:to>
                                        <p:strVal val="hidden"/>
                                      </p:to>
                                    </p:set>
                                    <p:audio>
                                      <p:cMediaNode>
                                        <p:cTn display="0" masterRel="sameClick">
                                          <p:stCondLst>
                                            <p:cond evt="begin" delay="0">
                                              <p:tn val="212"/>
                                            </p:cond>
                                          </p:stCondLst>
                                          <p:endCondLst>
                                            <p:cond evt="onStopAudio" delay="0">
                                              <p:tgtEl>
                                                <p:sldTgt/>
                                              </p:tgtEl>
                                            </p:cond>
                                          </p:endCondLst>
                                        </p:cTn>
                                        <p:tgtEl>
                                          <p:sndTgt r:embed="rId3" name="abar cesta koro.wav"/>
                                        </p:tgtEl>
                                      </p:cMediaNode>
                                    </p:audio>
                                  </p:subTnLst>
                                </p:cTn>
                              </p:par>
                            </p:childTnLst>
                          </p:cTn>
                        </p:par>
                      </p:childTnLst>
                    </p:cTn>
                  </p:par>
                </p:childTnLst>
              </p:cTn>
              <p:nextCondLst>
                <p:cond evt="onClick" delay="0">
                  <p:tgtEl>
                    <p:spTgt spid="19"/>
                  </p:tgtEl>
                </p:cond>
              </p:nextCondLst>
            </p:seq>
            <p:seq concurrent="1" nextAc="seek">
              <p:cTn id="217" restart="whenNotActive" fill="hold" evtFilter="cancelBubble" nodeType="interactiveSeq">
                <p:stCondLst>
                  <p:cond evt="onClick" delay="0">
                    <p:tgtEl>
                      <p:spTgt spid="25"/>
                    </p:tgtEl>
                  </p:cond>
                </p:stCondLst>
                <p:endSync evt="end" delay="0">
                  <p:rtn val="all"/>
                </p:endSync>
                <p:childTnLst>
                  <p:par>
                    <p:cTn id="218" fill="hold">
                      <p:stCondLst>
                        <p:cond delay="0"/>
                      </p:stCondLst>
                      <p:childTnLst>
                        <p:par>
                          <p:cTn id="219" fill="hold">
                            <p:stCondLst>
                              <p:cond delay="0"/>
                            </p:stCondLst>
                            <p:childTnLst>
                              <p:par>
                                <p:cTn id="220" presetID="31" presetClass="entr" presetSubtype="0" fill="hold" grpId="1" nodeType="clickEffect">
                                  <p:stCondLst>
                                    <p:cond delay="0"/>
                                  </p:stCondLst>
                                  <p:childTnLst>
                                    <p:set>
                                      <p:cBhvr>
                                        <p:cTn id="221" dur="1" fill="hold">
                                          <p:stCondLst>
                                            <p:cond delay="0"/>
                                          </p:stCondLst>
                                        </p:cTn>
                                        <p:tgtEl>
                                          <p:spTgt spid="72">
                                            <p:bg/>
                                          </p:spTgt>
                                        </p:tgtEl>
                                        <p:attrNameLst>
                                          <p:attrName>style.visibility</p:attrName>
                                        </p:attrNameLst>
                                      </p:cBhvr>
                                      <p:to>
                                        <p:strVal val="visible"/>
                                      </p:to>
                                    </p:set>
                                    <p:anim calcmode="lin" valueType="num">
                                      <p:cBhvr>
                                        <p:cTn id="222" dur="5000" fill="hold"/>
                                        <p:tgtEl>
                                          <p:spTgt spid="72">
                                            <p:bg/>
                                          </p:spTgt>
                                        </p:tgtEl>
                                        <p:attrNameLst>
                                          <p:attrName>ppt_w</p:attrName>
                                        </p:attrNameLst>
                                      </p:cBhvr>
                                      <p:tavLst>
                                        <p:tav tm="0">
                                          <p:val>
                                            <p:fltVal val="0"/>
                                          </p:val>
                                        </p:tav>
                                        <p:tav tm="100000">
                                          <p:val>
                                            <p:strVal val="#ppt_w"/>
                                          </p:val>
                                        </p:tav>
                                      </p:tavLst>
                                    </p:anim>
                                    <p:anim calcmode="lin" valueType="num">
                                      <p:cBhvr>
                                        <p:cTn id="223" dur="5000" fill="hold"/>
                                        <p:tgtEl>
                                          <p:spTgt spid="72">
                                            <p:bg/>
                                          </p:spTgt>
                                        </p:tgtEl>
                                        <p:attrNameLst>
                                          <p:attrName>ppt_h</p:attrName>
                                        </p:attrNameLst>
                                      </p:cBhvr>
                                      <p:tavLst>
                                        <p:tav tm="0">
                                          <p:val>
                                            <p:fltVal val="0"/>
                                          </p:val>
                                        </p:tav>
                                        <p:tav tm="100000">
                                          <p:val>
                                            <p:strVal val="#ppt_h"/>
                                          </p:val>
                                        </p:tav>
                                      </p:tavLst>
                                    </p:anim>
                                    <p:anim calcmode="lin" valueType="num">
                                      <p:cBhvr>
                                        <p:cTn id="224" dur="5000" fill="hold"/>
                                        <p:tgtEl>
                                          <p:spTgt spid="72">
                                            <p:bg/>
                                          </p:spTgt>
                                        </p:tgtEl>
                                        <p:attrNameLst>
                                          <p:attrName>style.rotation</p:attrName>
                                        </p:attrNameLst>
                                      </p:cBhvr>
                                      <p:tavLst>
                                        <p:tav tm="0">
                                          <p:val>
                                            <p:fltVal val="90"/>
                                          </p:val>
                                        </p:tav>
                                        <p:tav tm="100000">
                                          <p:val>
                                            <p:fltVal val="0"/>
                                          </p:val>
                                        </p:tav>
                                      </p:tavLst>
                                    </p:anim>
                                    <p:animEffect transition="in" filter="fade">
                                      <p:cBhvr>
                                        <p:cTn id="225" dur="5000"/>
                                        <p:tgtEl>
                                          <p:spTgt spid="72">
                                            <p:bg/>
                                          </p:spTgt>
                                        </p:tgtEl>
                                      </p:cBhvr>
                                    </p:animEffect>
                                  </p:childTnLst>
                                  <p:subTnLst>
                                    <p:set>
                                      <p:cBhvr override="childStyle">
                                        <p:cTn dur="1" fill="hold" display="0" masterRel="sameClick" afterEffect="1">
                                          <p:stCondLst>
                                            <p:cond evt="end" delay="0">
                                              <p:tn val="220"/>
                                            </p:cond>
                                          </p:stCondLst>
                                        </p:cTn>
                                        <p:tgtEl>
                                          <p:spTgt spid="72">
                                            <p:bg/>
                                          </p:spTgt>
                                        </p:tgtEl>
                                        <p:attrNameLst>
                                          <p:attrName>style.visibility</p:attrName>
                                        </p:attrNameLst>
                                      </p:cBhvr>
                                      <p:to>
                                        <p:strVal val="hidden"/>
                                      </p:to>
                                    </p:set>
                                    <p:audio>
                                      <p:cMediaNode>
                                        <p:cTn display="0" masterRel="sameClick">
                                          <p:stCondLst>
                                            <p:cond evt="begin" delay="0">
                                              <p:tn val="220"/>
                                            </p:cond>
                                          </p:stCondLst>
                                          <p:endCondLst>
                                            <p:cond evt="onStopAudio" delay="0">
                                              <p:tgtEl>
                                                <p:sldTgt/>
                                              </p:tgtEl>
                                            </p:cond>
                                          </p:endCondLst>
                                        </p:cTn>
                                        <p:tgtEl>
                                          <p:sndTgt r:embed="rId4" name="uttor sothik hoyece.wav"/>
                                        </p:tgtEl>
                                      </p:cMediaNode>
                                    </p:audio>
                                  </p:subTnLst>
                                </p:cTn>
                              </p:par>
                              <p:par>
                                <p:cTn id="226" presetID="31" presetClass="entr" presetSubtype="0" fill="hold" grpId="1" nodeType="withEffect">
                                  <p:stCondLst>
                                    <p:cond delay="0"/>
                                  </p:stCondLst>
                                  <p:childTnLst>
                                    <p:set>
                                      <p:cBhvr>
                                        <p:cTn id="227" dur="1" fill="hold">
                                          <p:stCondLst>
                                            <p:cond delay="0"/>
                                          </p:stCondLst>
                                        </p:cTn>
                                        <p:tgtEl>
                                          <p:spTgt spid="72">
                                            <p:txEl>
                                              <p:pRg st="0" end="0"/>
                                            </p:txEl>
                                          </p:spTgt>
                                        </p:tgtEl>
                                        <p:attrNameLst>
                                          <p:attrName>style.visibility</p:attrName>
                                        </p:attrNameLst>
                                      </p:cBhvr>
                                      <p:to>
                                        <p:strVal val="visible"/>
                                      </p:to>
                                    </p:set>
                                    <p:anim calcmode="lin" valueType="num">
                                      <p:cBhvr>
                                        <p:cTn id="228" dur="50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229" dur="5000" fill="hold"/>
                                        <p:tgtEl>
                                          <p:spTgt spid="72">
                                            <p:txEl>
                                              <p:pRg st="0" end="0"/>
                                            </p:txEl>
                                          </p:spTgt>
                                        </p:tgtEl>
                                        <p:attrNameLst>
                                          <p:attrName>ppt_h</p:attrName>
                                        </p:attrNameLst>
                                      </p:cBhvr>
                                      <p:tavLst>
                                        <p:tav tm="0">
                                          <p:val>
                                            <p:fltVal val="0"/>
                                          </p:val>
                                        </p:tav>
                                        <p:tav tm="100000">
                                          <p:val>
                                            <p:strVal val="#ppt_h"/>
                                          </p:val>
                                        </p:tav>
                                      </p:tavLst>
                                    </p:anim>
                                    <p:anim calcmode="lin" valueType="num">
                                      <p:cBhvr>
                                        <p:cTn id="230" dur="5000" fill="hold"/>
                                        <p:tgtEl>
                                          <p:spTgt spid="72">
                                            <p:txEl>
                                              <p:pRg st="0" end="0"/>
                                            </p:txEl>
                                          </p:spTgt>
                                        </p:tgtEl>
                                        <p:attrNameLst>
                                          <p:attrName>style.rotation</p:attrName>
                                        </p:attrNameLst>
                                      </p:cBhvr>
                                      <p:tavLst>
                                        <p:tav tm="0">
                                          <p:val>
                                            <p:fltVal val="90"/>
                                          </p:val>
                                        </p:tav>
                                        <p:tav tm="100000">
                                          <p:val>
                                            <p:fltVal val="0"/>
                                          </p:val>
                                        </p:tav>
                                      </p:tavLst>
                                    </p:anim>
                                    <p:animEffect transition="in" filter="fade">
                                      <p:cBhvr>
                                        <p:cTn id="231" dur="5000"/>
                                        <p:tgtEl>
                                          <p:spTgt spid="72">
                                            <p:txEl>
                                              <p:pRg st="0" end="0"/>
                                            </p:txEl>
                                          </p:spTgt>
                                        </p:tgtEl>
                                      </p:cBhvr>
                                    </p:animEffect>
                                  </p:childTnLst>
                                  <p:subTnLst>
                                    <p:set>
                                      <p:cBhvr override="childStyle">
                                        <p:cTn dur="1" fill="hold" display="0" masterRel="sameClick" afterEffect="1">
                                          <p:stCondLst>
                                            <p:cond evt="end" delay="0">
                                              <p:tn val="226"/>
                                            </p:cond>
                                          </p:stCondLst>
                                        </p:cTn>
                                        <p:tgtEl>
                                          <p:spTgt spid="72">
                                            <p:txEl>
                                              <p:pRg st="0" end="0"/>
                                            </p:txEl>
                                          </p:spTgt>
                                        </p:tgtEl>
                                        <p:attrNameLst>
                                          <p:attrName>style.visibility</p:attrName>
                                        </p:attrNameLst>
                                      </p:cBhvr>
                                      <p:to>
                                        <p:strVal val="hidden"/>
                                      </p:to>
                                    </p:set>
                                    <p:audio>
                                      <p:cMediaNode>
                                        <p:cTn display="0" masterRel="sameClick">
                                          <p:stCondLst>
                                            <p:cond evt="begin" delay="0">
                                              <p:tn val="226"/>
                                            </p:cond>
                                          </p:stCondLst>
                                          <p:endCondLst>
                                            <p:cond evt="onStopAudio" delay="0">
                                              <p:tgtEl>
                                                <p:sldTgt/>
                                              </p:tgtEl>
                                            </p:cond>
                                          </p:endCondLst>
                                        </p:cTn>
                                        <p:tgtEl>
                                          <p:sndTgt r:embed="rId4" name="uttor sothik hoyece.wav"/>
                                        </p:tgtEl>
                                      </p:cMediaNode>
                                    </p:audio>
                                  </p:subTnLst>
                                </p:cTn>
                              </p:par>
                            </p:childTnLst>
                          </p:cTn>
                        </p:par>
                      </p:childTnLst>
                    </p:cTn>
                  </p:par>
                </p:childTnLst>
              </p:cTn>
              <p:nextCondLst>
                <p:cond evt="onClick" delay="0">
                  <p:tgtEl>
                    <p:spTgt spid="25"/>
                  </p:tgtEl>
                </p:cond>
              </p:nextCondLst>
            </p:seq>
          </p:childTnLst>
        </p:cTn>
      </p:par>
    </p:tnLst>
    <p:bldLst>
      <p:bldP spid="46" grpId="0" build="allAtOnce"/>
      <p:bldP spid="67" grpId="0" build="allAtOnce" animBg="1"/>
      <p:bldP spid="68" grpId="0" build="allAtOnce" animBg="1"/>
      <p:bldP spid="69" grpId="0" build="allAtOnce" animBg="1"/>
      <p:bldP spid="70" grpId="0" build="allAtOnce" animBg="1"/>
      <p:bldP spid="72" grpId="0" build="allAtOnce" animBg="1"/>
      <p:bldP spid="72" grpId="1" build="allAtOnce" animBg="1"/>
      <p:bldP spid="22" grpId="0" build="allAtOnce"/>
      <p:bldP spid="24" grpId="0" build="allAtOnce"/>
      <p:bldP spid="62" grpId="0" build="allAtOnce" animBg="1"/>
      <p:bldP spid="62" grpId="1" build="allAtOnce" animBg="1"/>
      <p:bldP spid="62" grpId="2" build="allAtOnce" animBg="1"/>
      <p:bldP spid="62" grpId="3" build="allAtOnce" animBg="1"/>
      <p:bldP spid="62" grpId="4" build="allAtOnce" animBg="1"/>
      <p:bldP spid="62" grpId="5" build="allAtOnce" animBg="1"/>
      <p:bldP spid="17" grpId="0" build="allAtOnce"/>
      <p:bldP spid="18" grpId="0" build="allAtOnce" animBg="1"/>
      <p:bldP spid="19" grpId="0" build="allAtOnce" animBg="1"/>
      <p:bldP spid="20" grpId="0" build="allAtOnce" animBg="1"/>
      <p:bldP spid="25" grpId="0" build="allAtOnce" animBg="1"/>
      <p:bldP spid="26" grpId="0" build="allAtOnce"/>
      <p:bldP spid="21" grpId="0" build="allAtOnce"/>
      <p:bldP spid="2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140607" y="481804"/>
            <a:ext cx="3907535" cy="1323439"/>
          </a:xfrm>
          <a:prstGeom prst="rect">
            <a:avLst/>
          </a:prstGeom>
          <a:gradFill flip="none" rotWithShape="1">
            <a:gsLst>
              <a:gs pos="43000">
                <a:schemeClr val="accent4">
                  <a:lumMod val="20000"/>
                  <a:lumOff val="80000"/>
                </a:schemeClr>
              </a:gs>
              <a:gs pos="100000">
                <a:schemeClr val="accent2">
                  <a:lumMod val="105000"/>
                  <a:satMod val="103000"/>
                  <a:tint val="73000"/>
                </a:schemeClr>
              </a:gs>
              <a:gs pos="100000">
                <a:schemeClr val="accent2">
                  <a:lumMod val="105000"/>
                  <a:satMod val="109000"/>
                  <a:tint val="81000"/>
                </a:schemeClr>
              </a:gs>
            </a:gsLst>
            <a:path path="circle">
              <a:fillToRect l="100000" t="100000"/>
            </a:path>
            <a:tileRect r="-100000" b="-100000"/>
          </a:gradFill>
          <a:ln w="57150"/>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8000" b="1" u="sng" dirty="0" smtClean="0">
                <a:ln w="0"/>
                <a:latin typeface="NikoshBAN" panose="02000000000000000000" pitchFamily="2" charset="0"/>
                <a:cs typeface="NikoshBAN" panose="02000000000000000000" pitchFamily="2" charset="0"/>
              </a:rPr>
              <a:t>বাড়ির</a:t>
            </a:r>
            <a:r>
              <a:rPr lang="bn-IN" sz="8000" b="1" u="sng" dirty="0" smtClean="0">
                <a:ln w="0"/>
                <a:latin typeface="NikoshBAN" panose="02000000000000000000" pitchFamily="2" charset="0"/>
                <a:cs typeface="NikoshBAN" panose="02000000000000000000" pitchFamily="2" charset="0"/>
              </a:rPr>
              <a:t> কাজ</a:t>
            </a:r>
            <a:endParaRPr lang="en-US" sz="8000" b="1" u="sng" dirty="0">
              <a:ln w="0"/>
              <a:latin typeface="NikoshBAN" panose="02000000000000000000" pitchFamily="2" charset="0"/>
              <a:cs typeface="NikoshBAN" panose="02000000000000000000" pitchFamily="2" charset="0"/>
            </a:endParaRPr>
          </a:p>
        </p:txBody>
      </p:sp>
      <p:sp>
        <p:nvSpPr>
          <p:cNvPr id="2" name="TextBox 1"/>
          <p:cNvSpPr txBox="1"/>
          <p:nvPr/>
        </p:nvSpPr>
        <p:spPr>
          <a:xfrm>
            <a:off x="315053" y="2545746"/>
            <a:ext cx="11329694" cy="3139321"/>
          </a:xfrm>
          <a:prstGeom prst="rect">
            <a:avLst/>
          </a:prstGeom>
          <a:solidFill>
            <a:schemeClr val="accent1">
              <a:lumMod val="20000"/>
              <a:lumOff val="80000"/>
            </a:schemeClr>
          </a:solidFill>
          <a:ln w="57150">
            <a:prstDash val="lgDash"/>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বর্তমানে প্রচলিত বাংলা ভাষা বিবর্তিত  হয়ে নতুন ভাষা জন্মের সম্ভাবনা আছে </a:t>
            </a:r>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a:t>
            </a:r>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ব্যাখ্যা কর।  </a:t>
            </a:r>
            <a:r>
              <a:rPr lang="bn-IN"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775857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878" y="263187"/>
            <a:ext cx="10090244" cy="6331626"/>
          </a:xfrm>
          <a:prstGeom prst="ellipse">
            <a:avLst/>
          </a:prstGeom>
          <a:ln>
            <a:noFill/>
          </a:ln>
          <a:effectLst>
            <a:softEdge rad="112500"/>
          </a:effectLst>
        </p:spPr>
      </p:pic>
      <p:sp>
        <p:nvSpPr>
          <p:cNvPr id="2" name="Date Placeholder 1"/>
          <p:cNvSpPr>
            <a:spLocks noGrp="1"/>
          </p:cNvSpPr>
          <p:nvPr>
            <p:ph type="dt" sz="half" idx="10"/>
          </p:nvPr>
        </p:nvSpPr>
        <p:spPr/>
        <p:txBody>
          <a:bodyPr/>
          <a:lstStyle/>
          <a:p>
            <a:fld id="{91C4D136-961B-43B0-A6BB-0CAD2687E120}" type="datetime2">
              <a:rPr lang="en-US" smtClean="0"/>
              <a:t>Sunday, August 07, 2016</a:t>
            </a:fld>
            <a:endParaRPr lang="en-US"/>
          </a:p>
        </p:txBody>
      </p:sp>
      <p:sp>
        <p:nvSpPr>
          <p:cNvPr id="3" name="Footer Placeholder 2"/>
          <p:cNvSpPr>
            <a:spLocks noGrp="1"/>
          </p:cNvSpPr>
          <p:nvPr>
            <p:ph type="ftr" sz="quarter" idx="11"/>
          </p:nvPr>
        </p:nvSpPr>
        <p:spPr/>
        <p:txBody>
          <a:bodyPr/>
          <a:lstStyle/>
          <a:p>
            <a:r>
              <a:rPr lang="bn-BD" smtClean="0"/>
              <a:t>মিজানুর - গাইবান্ধা </a:t>
            </a:r>
            <a:endParaRPr lang="en-US"/>
          </a:p>
        </p:txBody>
      </p:sp>
      <p:sp>
        <p:nvSpPr>
          <p:cNvPr id="4" name="Slide Number Placeholder 3"/>
          <p:cNvSpPr>
            <a:spLocks noGrp="1"/>
          </p:cNvSpPr>
          <p:nvPr>
            <p:ph type="sldNum" sz="quarter" idx="12"/>
          </p:nvPr>
        </p:nvSpPr>
        <p:spPr/>
        <p:txBody>
          <a:bodyPr/>
          <a:lstStyle/>
          <a:p>
            <a:fld id="{6E4B296D-B6D0-4D63-ABDA-FC1B03B5FFC2}" type="slidenum">
              <a:rPr lang="en-US" smtClean="0"/>
              <a:t>2</a:t>
            </a:fld>
            <a:endParaRPr lang="en-US"/>
          </a:p>
        </p:txBody>
      </p:sp>
      <p:sp>
        <p:nvSpPr>
          <p:cNvPr id="7" name="TextBox 6"/>
          <p:cNvSpPr txBox="1"/>
          <p:nvPr/>
        </p:nvSpPr>
        <p:spPr>
          <a:xfrm>
            <a:off x="1532259" y="2061224"/>
            <a:ext cx="9657768" cy="4339650"/>
          </a:xfrm>
          <a:prstGeom prst="rect">
            <a:avLst/>
          </a:prstGeom>
          <a:noFill/>
        </p:spPr>
        <p:txBody>
          <a:bodyPr wrap="square" rtlCol="0">
            <a:spAutoFit/>
          </a:bodyPr>
          <a:lstStyle/>
          <a:p>
            <a:r>
              <a:rPr lang="bn-BD" sz="13800" b="1" dirty="0" smtClean="0">
                <a:ln w="38100">
                  <a:solidFill>
                    <a:schemeClr val="accent1"/>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সকল শিক্ষার্থীকে</a:t>
            </a:r>
          </a:p>
          <a:p>
            <a:r>
              <a:rPr lang="bn-BD" sz="13800" b="1" dirty="0" smtClean="0">
                <a:ln w="38100">
                  <a:solidFill>
                    <a:schemeClr val="accent1"/>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13800" b="1" dirty="0" smtClean="0">
                <a:ln w="38100">
                  <a:solidFill>
                    <a:schemeClr val="accent1"/>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13800" b="1" dirty="0" smtClean="0">
                <a:ln w="38100">
                  <a:solidFill>
                    <a:schemeClr val="accent1"/>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স্বাগতম </a:t>
            </a:r>
            <a:endParaRPr lang="en-US" sz="13800" b="1" dirty="0">
              <a:ln w="38100">
                <a:solidFill>
                  <a:schemeClr val="accent1"/>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50644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par>
                                <p:cTn id="8" presetID="23" presetClass="entr" presetSubtype="16" repeatCount="indefinite" fill="hold" nodeType="withEffect">
                                  <p:stCondLst>
                                    <p:cond delay="0"/>
                                  </p:stCondLst>
                                  <p:endCondLst>
                                    <p:cond evt="onNext" delay="0">
                                      <p:tgtEl>
                                        <p:sldTgt/>
                                      </p:tgtEl>
                                    </p:cond>
                                  </p:endCondLst>
                                  <p:childTnLst>
                                    <p:set>
                                      <p:cBhvr>
                                        <p:cTn id="9" dur="1" fill="hold">
                                          <p:stCondLst>
                                            <p:cond delay="0"/>
                                          </p:stCondLst>
                                        </p:cTn>
                                        <p:tgtEl>
                                          <p:spTgt spid="7">
                                            <p:txEl>
                                              <p:pRg st="0" end="0"/>
                                            </p:txEl>
                                          </p:spTgt>
                                        </p:tgtEl>
                                        <p:attrNameLst>
                                          <p:attrName>style.visibility</p:attrName>
                                        </p:attrNameLst>
                                      </p:cBhvr>
                                      <p:to>
                                        <p:strVal val="visible"/>
                                      </p:to>
                                    </p:set>
                                    <p:anim calcmode="lin" valueType="num">
                                      <p:cBhvr>
                                        <p:cTn id="10"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1" dur="2000" fill="hold"/>
                                        <p:tgtEl>
                                          <p:spTgt spid="7">
                                            <p:txEl>
                                              <p:pRg st="0" end="0"/>
                                            </p:txEl>
                                          </p:spTgt>
                                        </p:tgtEl>
                                        <p:attrNameLst>
                                          <p:attrName>ppt_h</p:attrName>
                                        </p:attrNameLst>
                                      </p:cBhvr>
                                      <p:tavLst>
                                        <p:tav tm="0">
                                          <p:val>
                                            <p:fltVal val="0"/>
                                          </p:val>
                                        </p:tav>
                                        <p:tav tm="100000">
                                          <p:val>
                                            <p:strVal val="#ppt_h"/>
                                          </p:val>
                                        </p:tav>
                                      </p:tavLst>
                                    </p:anim>
                                  </p:childTnLst>
                                </p:cTn>
                              </p:par>
                              <p:par>
                                <p:cTn id="12" presetID="23" presetClass="entr" presetSubtype="16" repeatCount="indefinite" fill="hold" nodeType="withEffect">
                                  <p:stCondLst>
                                    <p:cond delay="0"/>
                                  </p:stCondLst>
                                  <p:endCondLst>
                                    <p:cond evt="onNext" delay="0">
                                      <p:tgtEl>
                                        <p:sldTgt/>
                                      </p:tgtEl>
                                    </p:cond>
                                  </p:end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2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246" y="285963"/>
            <a:ext cx="11393508" cy="6286074"/>
          </a:xfrm>
          <a:prstGeom prst="ellipse">
            <a:avLst/>
          </a:prstGeom>
          <a:ln>
            <a:noFill/>
          </a:ln>
          <a:effectLst>
            <a:softEdge rad="112500"/>
          </a:effectLst>
        </p:spPr>
      </p:pic>
      <p:sp>
        <p:nvSpPr>
          <p:cNvPr id="2" name="Date Placeholder 1"/>
          <p:cNvSpPr>
            <a:spLocks noGrp="1"/>
          </p:cNvSpPr>
          <p:nvPr>
            <p:ph type="dt" sz="half" idx="10"/>
          </p:nvPr>
        </p:nvSpPr>
        <p:spPr/>
        <p:txBody>
          <a:bodyPr/>
          <a:lstStyle/>
          <a:p>
            <a:fld id="{91C4D136-961B-43B0-A6BB-0CAD2687E120}" type="datetime2">
              <a:rPr lang="en-US" smtClean="0"/>
              <a:t>Sunday, August 07, 2016</a:t>
            </a:fld>
            <a:endParaRPr lang="en-US"/>
          </a:p>
        </p:txBody>
      </p:sp>
      <p:sp>
        <p:nvSpPr>
          <p:cNvPr id="3" name="Footer Placeholder 2"/>
          <p:cNvSpPr>
            <a:spLocks noGrp="1"/>
          </p:cNvSpPr>
          <p:nvPr>
            <p:ph type="ftr" sz="quarter" idx="11"/>
          </p:nvPr>
        </p:nvSpPr>
        <p:spPr/>
        <p:txBody>
          <a:bodyPr/>
          <a:lstStyle/>
          <a:p>
            <a:r>
              <a:rPr lang="bn-BD" smtClean="0"/>
              <a:t>মিজানুর - গাইবান্ধা </a:t>
            </a:r>
            <a:endParaRPr lang="en-US"/>
          </a:p>
        </p:txBody>
      </p:sp>
      <p:sp>
        <p:nvSpPr>
          <p:cNvPr id="4" name="Slide Number Placeholder 3"/>
          <p:cNvSpPr>
            <a:spLocks noGrp="1"/>
          </p:cNvSpPr>
          <p:nvPr>
            <p:ph type="sldNum" sz="quarter" idx="12"/>
          </p:nvPr>
        </p:nvSpPr>
        <p:spPr/>
        <p:txBody>
          <a:bodyPr/>
          <a:lstStyle/>
          <a:p>
            <a:fld id="{6E4B296D-B6D0-4D63-ABDA-FC1B03B5FFC2}" type="slidenum">
              <a:rPr lang="en-US" smtClean="0"/>
              <a:t>20</a:t>
            </a:fld>
            <a:endParaRPr lang="en-US"/>
          </a:p>
        </p:txBody>
      </p:sp>
      <p:sp>
        <p:nvSpPr>
          <p:cNvPr id="7" name="TextBox 6"/>
          <p:cNvSpPr txBox="1"/>
          <p:nvPr/>
        </p:nvSpPr>
        <p:spPr>
          <a:xfrm>
            <a:off x="1519380" y="1520311"/>
            <a:ext cx="9235056" cy="4339650"/>
          </a:xfrm>
          <a:prstGeom prst="rect">
            <a:avLst/>
          </a:prstGeom>
          <a:noFill/>
        </p:spPr>
        <p:txBody>
          <a:bodyPr wrap="square" rtlCol="0">
            <a:spAutoFit/>
          </a:bodyPr>
          <a:lstStyle/>
          <a:p>
            <a:r>
              <a:rPr lang="bn-BD" sz="13800" b="1" dirty="0" smtClean="0">
                <a:ln w="10160">
                  <a:solidFill>
                    <a:schemeClr val="accent5"/>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সকল শিক্ষার্থীকে</a:t>
            </a:r>
          </a:p>
          <a:p>
            <a:r>
              <a:rPr lang="bn-BD" sz="13800" b="1" dirty="0" smtClean="0">
                <a:ln w="10160">
                  <a:solidFill>
                    <a:schemeClr val="accent5"/>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13800" b="1" dirty="0" smtClean="0">
                <a:ln w="10160">
                  <a:solidFill>
                    <a:schemeClr val="accent5"/>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IN" sz="13800" b="1" dirty="0" smtClean="0">
                <a:ln w="10160">
                  <a:solidFill>
                    <a:schemeClr val="accent5"/>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ধন্যবাদ </a:t>
            </a:r>
            <a:r>
              <a:rPr lang="bn-BD" sz="13800" b="1" dirty="0" smtClean="0">
                <a:ln w="10160">
                  <a:solidFill>
                    <a:schemeClr val="accent5"/>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endParaRPr lang="en-US" sz="13800" b="1" dirty="0">
              <a:ln w="10160">
                <a:solidFill>
                  <a:schemeClr val="accent5"/>
                </a:solidFill>
                <a:prstDash val="solid"/>
              </a:ln>
              <a:solidFill>
                <a:schemeClr val="accent4">
                  <a:lumMod val="60000"/>
                  <a:lumOff val="40000"/>
                </a:schemeClr>
              </a:solid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18416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grpId="0" nodeType="withEffect">
                                  <p:stCondLst>
                                    <p:cond delay="0"/>
                                  </p:stCondLst>
                                  <p:endCondLst>
                                    <p:cond evt="onNext" delay="0">
                                      <p:tgtEl>
                                        <p:sldTgt/>
                                      </p:tgtEl>
                                    </p:cond>
                                  </p:end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3000" fill="hold"/>
                                        <p:tgtEl>
                                          <p:spTgt spid="7"/>
                                        </p:tgtEl>
                                        <p:attrNameLst>
                                          <p:attrName>ppt_y</p:attrName>
                                        </p:attrNameLst>
                                      </p:cBhvr>
                                      <p:tavLst>
                                        <p:tav tm="0">
                                          <p:val>
                                            <p:strVal val="#ppt_y"/>
                                          </p:val>
                                        </p:tav>
                                        <p:tav tm="100000">
                                          <p:val>
                                            <p:strVal val="#ppt_y"/>
                                          </p:val>
                                        </p:tav>
                                      </p:tavLst>
                                    </p:anim>
                                    <p:anim calcmode="lin" valueType="num">
                                      <p:cBhvr>
                                        <p:cTn id="9" dur="3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3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213D3D2-717D-48E6-80FB-93B43227CCF1}" type="slidenum">
              <a:rPr lang="en-US" smtClean="0"/>
              <a:pPr/>
              <a:t>21</a:t>
            </a:fld>
            <a:endParaRPr lang="en-US" dirty="0"/>
          </a:p>
        </p:txBody>
      </p:sp>
      <p:sp>
        <p:nvSpPr>
          <p:cNvPr id="4" name="Rectangle 3"/>
          <p:cNvSpPr/>
          <p:nvPr/>
        </p:nvSpPr>
        <p:spPr>
          <a:xfrm>
            <a:off x="1828800" y="1844674"/>
            <a:ext cx="8534400" cy="533400"/>
          </a:xfrm>
          <a:prstGeom prst="rect">
            <a:avLst/>
          </a:prstGeom>
          <a:solidFill>
            <a:schemeClr val="accent5">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শিক্ষামন্ত্রণালয়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মাউশি</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এনসিটিবি</a:t>
            </a:r>
            <a:r>
              <a:rPr lang="en-US" sz="2800" dirty="0">
                <a:solidFill>
                  <a:schemeClr val="tx1"/>
                </a:solidFill>
                <a:latin typeface="NikoshBAN" panose="02000000000000000000" pitchFamily="2" charset="0"/>
                <a:cs typeface="NikoshBAN" panose="02000000000000000000" pitchFamily="2" charset="0"/>
              </a:rPr>
              <a:t> ও </a:t>
            </a:r>
            <a:r>
              <a:rPr lang="en-US" sz="2800" dirty="0" err="1">
                <a:solidFill>
                  <a:schemeClr val="tx1"/>
                </a:solidFill>
                <a:latin typeface="NikoshBAN" panose="02000000000000000000" pitchFamily="2" charset="0"/>
                <a:cs typeface="NikoshBAN" panose="02000000000000000000" pitchFamily="2" charset="0"/>
              </a:rPr>
              <a:t>এটুআই</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সংশ্লিষ্ট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কর্মকর্তাবৃন্দ</a:t>
            </a:r>
            <a:r>
              <a:rPr lang="en-US" sz="2800" dirty="0">
                <a:solidFill>
                  <a:schemeClr val="tx1"/>
                </a:solidFill>
                <a:latin typeface="NikoshBAN" panose="02000000000000000000" pitchFamily="2" charset="0"/>
                <a:cs typeface="NikoshBAN" panose="02000000000000000000" pitchFamily="2" charset="0"/>
              </a:rPr>
              <a:t> </a:t>
            </a:r>
          </a:p>
        </p:txBody>
      </p:sp>
      <p:sp>
        <p:nvSpPr>
          <p:cNvPr id="6" name="Rectangle 5"/>
          <p:cNvSpPr/>
          <p:nvPr/>
        </p:nvSpPr>
        <p:spPr>
          <a:xfrm>
            <a:off x="1828799" y="2743200"/>
            <a:ext cx="8843749" cy="3613150"/>
          </a:xfrm>
          <a:prstGeom prst="rect">
            <a:avLst/>
          </a:prstGeom>
          <a:solidFill>
            <a:schemeClr val="accent3">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tx1"/>
              </a:solidFill>
              <a:latin typeface="NikoshBAN" panose="02000000000000000000" pitchFamily="2" charset="0"/>
              <a:cs typeface="NikoshBAN" panose="02000000000000000000" pitchFamily="2" charset="0"/>
            </a:endParaRPr>
          </a:p>
          <a:p>
            <a:pPr algn="ctr"/>
            <a:r>
              <a:rPr lang="en-US" sz="2800" dirty="0" err="1" smtClean="0">
                <a:solidFill>
                  <a:schemeClr val="tx1"/>
                </a:solidFill>
                <a:latin typeface="NikoshBAN" panose="02000000000000000000" pitchFamily="2" charset="0"/>
                <a:cs typeface="NikoshBAN" panose="02000000000000000000" pitchFamily="2" charset="0"/>
              </a:rPr>
              <a:t>এবং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কন্টেন্ট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সম্পাদক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হিসেবে</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যাঁদের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নির্দেশনা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পরামর্শ</a:t>
            </a:r>
            <a:r>
              <a:rPr lang="en-US" sz="2800" dirty="0">
                <a:solidFill>
                  <a:schemeClr val="tx1"/>
                </a:solidFill>
                <a:latin typeface="NikoshBAN" panose="02000000000000000000" pitchFamily="2" charset="0"/>
                <a:cs typeface="NikoshBAN" panose="02000000000000000000" pitchFamily="2" charset="0"/>
              </a:rPr>
              <a:t> ও </a:t>
            </a:r>
            <a:r>
              <a:rPr lang="en-US" sz="2800" dirty="0" err="1">
                <a:solidFill>
                  <a:schemeClr val="tx1"/>
                </a:solidFill>
                <a:latin typeface="NikoshBAN" panose="02000000000000000000" pitchFamily="2" charset="0"/>
                <a:cs typeface="NikoshBAN" panose="02000000000000000000" pitchFamily="2" charset="0"/>
              </a:rPr>
              <a:t>তত্ত্বাবধানে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এই</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মডেল</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কন্টেন্ট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সমৃদ্ধ</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হয়েছে</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তাঁরা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হলেন</a:t>
            </a:r>
            <a:r>
              <a:rPr lang="en-US" sz="2800" dirty="0" smtClean="0">
                <a:solidFill>
                  <a:schemeClr val="tx1"/>
                </a:solidFill>
                <a:latin typeface="NikoshBAN" panose="02000000000000000000" pitchFamily="2" charset="0"/>
                <a:cs typeface="NikoshBAN" panose="02000000000000000000" pitchFamily="2" charset="0"/>
              </a:rPr>
              <a:t>:</a:t>
            </a:r>
            <a:endParaRPr lang="bn-BD" sz="2800" dirty="0" smtClean="0">
              <a:solidFill>
                <a:schemeClr val="tx1"/>
              </a:solidFill>
              <a:latin typeface="NikoshBAN" panose="02000000000000000000" pitchFamily="2" charset="0"/>
              <a:cs typeface="NikoshBAN" panose="02000000000000000000" pitchFamily="2" charset="0"/>
            </a:endParaRPr>
          </a:p>
          <a:p>
            <a:pPr algn="ctr"/>
            <a:endParaRPr lang="en-US" sz="2800" dirty="0">
              <a:solidFill>
                <a:schemeClr val="tx1"/>
              </a:solidFill>
              <a:latin typeface="NikoshBAN" panose="02000000000000000000" pitchFamily="2" charset="0"/>
              <a:cs typeface="NikoshBAN" panose="02000000000000000000" pitchFamily="2" charset="0"/>
            </a:endParaRPr>
          </a:p>
          <a:p>
            <a:pPr algn="just"/>
            <a:r>
              <a:rPr lang="bn-BD" sz="2800" dirty="0" smtClean="0">
                <a:solidFill>
                  <a:schemeClr val="tx1"/>
                </a:solidFill>
                <a:latin typeface="NikoshBAN" panose="02000000000000000000" pitchFamily="2" charset="0"/>
                <a:cs typeface="NikoshBAN" panose="02000000000000000000" pitchFamily="2" charset="0"/>
              </a:rPr>
              <a:t>জনাব মো: </a:t>
            </a:r>
            <a:r>
              <a:rPr lang="bn-BD" sz="2800" dirty="0">
                <a:solidFill>
                  <a:schemeClr val="tx1"/>
                </a:solidFill>
                <a:latin typeface="NikoshBAN" panose="02000000000000000000" pitchFamily="2" charset="0"/>
                <a:cs typeface="NikoshBAN" panose="02000000000000000000" pitchFamily="2" charset="0"/>
              </a:rPr>
              <a:t>ফেরদৌস</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a:t>
            </a:r>
            <a:r>
              <a:rPr lang="bn-BD" sz="2800" dirty="0" smtClean="0">
                <a:solidFill>
                  <a:schemeClr val="tx1"/>
                </a:solidFill>
                <a:latin typeface="NikoshBAN" panose="02000000000000000000" pitchFamily="2" charset="0"/>
                <a:cs typeface="NikoshBAN" panose="02000000000000000000" pitchFamily="2" charset="0"/>
              </a:rPr>
              <a:t>সে</a:t>
            </a:r>
            <a:r>
              <a:rPr lang="en-US" sz="2800" dirty="0" smtClean="0">
                <a:solidFill>
                  <a:schemeClr val="tx1"/>
                </a:solidFill>
                <a:latin typeface="NikoshBAN" panose="02000000000000000000" pitchFamily="2" charset="0"/>
                <a:cs typeface="NikoshBAN" panose="02000000000000000000" pitchFamily="2" charset="0"/>
              </a:rPr>
              <a:t>ন,</a:t>
            </a:r>
            <a:r>
              <a:rPr lang="bn-BD" sz="2800" dirty="0" smtClean="0">
                <a:solidFill>
                  <a:schemeClr val="tx1"/>
                </a:solidFill>
                <a:latin typeface="NikoshBAN" panose="02000000000000000000" pitchFamily="2" charset="0"/>
                <a:cs typeface="NikoshBAN" panose="02000000000000000000" pitchFamily="2" charset="0"/>
              </a:rPr>
              <a:t> সহযোগী অধ্যাপক</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বাংলা,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টিটিসি</a:t>
            </a:r>
            <a:r>
              <a:rPr lang="en-US" sz="2800" dirty="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খুলনা</a:t>
            </a:r>
            <a:r>
              <a:rPr lang="en-US" sz="2800" dirty="0" smtClean="0">
                <a:solidFill>
                  <a:schemeClr val="tx1"/>
                </a:solidFill>
                <a:latin typeface="NikoshBAN" panose="02000000000000000000" pitchFamily="2" charset="0"/>
                <a:cs typeface="NikoshBAN" panose="02000000000000000000" pitchFamily="2" charset="0"/>
              </a:rPr>
              <a:t>।</a:t>
            </a:r>
            <a:endParaRPr lang="bn-BD" sz="2800" dirty="0" smtClean="0">
              <a:solidFill>
                <a:schemeClr val="tx1"/>
              </a:solidFill>
              <a:latin typeface="NikoshBAN" panose="02000000000000000000" pitchFamily="2" charset="0"/>
              <a:cs typeface="NikoshBAN" panose="02000000000000000000" pitchFamily="2" charset="0"/>
            </a:endParaRPr>
          </a:p>
          <a:p>
            <a:pPr algn="just"/>
            <a:r>
              <a:rPr lang="bn-BD" sz="2800" dirty="0" smtClean="0">
                <a:solidFill>
                  <a:schemeClr val="tx1"/>
                </a:solidFill>
                <a:latin typeface="NikoshBAN" panose="02000000000000000000" pitchFamily="2" charset="0"/>
                <a:cs typeface="NikoshBAN" panose="02000000000000000000" pitchFamily="2" charset="0"/>
              </a:rPr>
              <a:t>জনাব </a:t>
            </a:r>
            <a:r>
              <a:rPr lang="en-US" sz="2800" dirty="0" err="1" smtClean="0">
                <a:solidFill>
                  <a:schemeClr val="tx1"/>
                </a:solidFill>
                <a:latin typeface="NikoshBAN" panose="02000000000000000000" pitchFamily="2" charset="0"/>
                <a:cs typeface="NikoshBAN" panose="02000000000000000000" pitchFamily="2" charset="0"/>
              </a:rPr>
              <a:t>নিগার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সুলতানা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সহকারী</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অধ্যাপক</a:t>
            </a:r>
            <a:r>
              <a:rPr lang="en-US" sz="2800" dirty="0" smtClean="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বাংলা, ফেনী </a:t>
            </a:r>
            <a:r>
              <a:rPr lang="bn-BD" sz="2800" dirty="0" smtClean="0">
                <a:solidFill>
                  <a:schemeClr val="tx1"/>
                </a:solidFill>
                <a:latin typeface="NikoshBAN" panose="02000000000000000000" pitchFamily="2" charset="0"/>
                <a:cs typeface="NikoshBAN" panose="02000000000000000000" pitchFamily="2" charset="0"/>
              </a:rPr>
              <a:t>সরকারি কলেজ</a:t>
            </a:r>
            <a:r>
              <a:rPr lang="en-US" sz="2800" dirty="0" smtClean="0">
                <a:solidFill>
                  <a:schemeClr val="tx1"/>
                </a:solidFill>
                <a:latin typeface="NikoshBAN" panose="02000000000000000000" pitchFamily="2" charset="0"/>
                <a:cs typeface="NikoshBAN" panose="02000000000000000000" pitchFamily="2" charset="0"/>
              </a:rPr>
              <a:t> </a:t>
            </a:r>
            <a:r>
              <a:rPr lang="en-US" sz="2800" dirty="0">
                <a:solidFill>
                  <a:schemeClr val="tx1"/>
                </a:solidFill>
                <a:latin typeface="NikoshBAN" panose="02000000000000000000" pitchFamily="2" charset="0"/>
                <a:cs typeface="NikoshBAN" panose="02000000000000000000" pitchFamily="2" charset="0"/>
              </a:rPr>
              <a:t>,</a:t>
            </a:r>
            <a:r>
              <a:rPr lang="en-US" sz="2800" dirty="0" err="1">
                <a:solidFill>
                  <a:schemeClr val="tx1"/>
                </a:solidFill>
                <a:latin typeface="NikoshBAN" panose="02000000000000000000" pitchFamily="2" charset="0"/>
                <a:cs typeface="NikoshBAN" panose="02000000000000000000" pitchFamily="2" charset="0"/>
              </a:rPr>
              <a:t>ফেনী</a:t>
            </a:r>
            <a:r>
              <a:rPr lang="en-US" sz="2800" dirty="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a:p>
            <a:pPr algn="just"/>
            <a:r>
              <a:rPr lang="bn-BD" sz="2800" dirty="0">
                <a:solidFill>
                  <a:schemeClr val="tx1"/>
                </a:solidFill>
                <a:latin typeface="NikoshBAN" panose="02000000000000000000" pitchFamily="2" charset="0"/>
                <a:cs typeface="NikoshBAN" panose="02000000000000000000" pitchFamily="2" charset="0"/>
              </a:rPr>
              <a:t>জনাব </a:t>
            </a:r>
            <a:r>
              <a:rPr lang="en-US" sz="2800" dirty="0" err="1" smtClean="0">
                <a:solidFill>
                  <a:schemeClr val="tx1"/>
                </a:solidFill>
                <a:latin typeface="NikoshBAN" panose="02000000000000000000" pitchFamily="2" charset="0"/>
                <a:cs typeface="NikoshBAN" panose="02000000000000000000" pitchFamily="2" charset="0"/>
              </a:rPr>
              <a:t>জেস</a:t>
            </a:r>
            <a:r>
              <a:rPr lang="bn-BD" sz="2800" dirty="0" smtClean="0">
                <a:solidFill>
                  <a:schemeClr val="tx1"/>
                </a:solidFill>
                <a:latin typeface="NikoshBAN" panose="02000000000000000000" pitchFamily="2" charset="0"/>
                <a:cs typeface="NikoshBAN" panose="02000000000000000000" pitchFamily="2" charset="0"/>
              </a:rPr>
              <a:t>মী</a:t>
            </a:r>
            <a:r>
              <a:rPr lang="en-US" sz="2800" dirty="0" smtClean="0">
                <a:solidFill>
                  <a:schemeClr val="tx1"/>
                </a:solidFill>
                <a:latin typeface="NikoshBAN" panose="02000000000000000000" pitchFamily="2" charset="0"/>
                <a:cs typeface="NikoshBAN" panose="02000000000000000000" pitchFamily="2" charset="0"/>
              </a:rPr>
              <a:t>ন  </a:t>
            </a:r>
            <a:r>
              <a:rPr lang="en-US" sz="2800" dirty="0" err="1">
                <a:solidFill>
                  <a:schemeClr val="tx1"/>
                </a:solidFill>
                <a:latin typeface="NikoshBAN" panose="02000000000000000000" pitchFamily="2" charset="0"/>
                <a:cs typeface="NikoshBAN" panose="02000000000000000000" pitchFamily="2" charset="0"/>
              </a:rPr>
              <a:t>জাহান</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খানম</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t> </a:t>
            </a:r>
            <a:r>
              <a:rPr lang="en-US" sz="2800" dirty="0" err="1" smtClean="0">
                <a:solidFill>
                  <a:schemeClr val="tx1"/>
                </a:solidFill>
                <a:latin typeface="NikoshBAN" panose="02000000000000000000" pitchFamily="2" charset="0"/>
                <a:cs typeface="NikoshBAN" panose="02000000000000000000" pitchFamily="2" charset="0"/>
              </a:rPr>
              <a:t>প্রভাষক</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বাংলা,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টিটিসি</a:t>
            </a:r>
            <a:r>
              <a:rPr lang="bn-BD" sz="2800" dirty="0" smtClean="0">
                <a:solidFill>
                  <a:schemeClr val="tx1"/>
                </a:solidFill>
                <a:latin typeface="NikoshBAN" panose="02000000000000000000" pitchFamily="2" charset="0"/>
                <a:cs typeface="NikoshBAN" panose="02000000000000000000" pitchFamily="2" charset="0"/>
              </a:rPr>
              <a:t> (মহিলা)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ময়মনসিংহ</a:t>
            </a:r>
            <a:r>
              <a:rPr lang="en-US" sz="2800" dirty="0">
                <a:solidFill>
                  <a:schemeClr val="tx1"/>
                </a:solidFill>
                <a:latin typeface="NikoshBAN" panose="02000000000000000000" pitchFamily="2" charset="0"/>
                <a:cs typeface="NikoshBAN" panose="02000000000000000000" pitchFamily="2" charset="0"/>
              </a:rPr>
              <a:t>।</a:t>
            </a:r>
          </a:p>
          <a:p>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a:p>
            <a:pPr algn="ctr"/>
            <a:endParaRPr lang="en-US" sz="2800" dirty="0">
              <a:solidFill>
                <a:schemeClr val="tx1"/>
              </a:solidFill>
              <a:latin typeface="NikoshBAN" panose="02000000000000000000" pitchFamily="2" charset="0"/>
              <a:cs typeface="NikoshBAN" panose="02000000000000000000" pitchFamily="2" charset="0"/>
            </a:endParaRPr>
          </a:p>
        </p:txBody>
      </p:sp>
      <p:sp>
        <p:nvSpPr>
          <p:cNvPr id="8" name="Oval 7"/>
          <p:cNvSpPr/>
          <p:nvPr/>
        </p:nvSpPr>
        <p:spPr>
          <a:xfrm>
            <a:off x="4648200" y="381000"/>
            <a:ext cx="3505200" cy="990600"/>
          </a:xfrm>
          <a:prstGeom prst="ellipse">
            <a:avLst/>
          </a:prstGeom>
          <a:solidFill>
            <a:schemeClr val="accent6">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NikoshBAN" panose="02000000000000000000" pitchFamily="2" charset="0"/>
                <a:cs typeface="NikoshBAN" panose="02000000000000000000" pitchFamily="2" charset="0"/>
              </a:rPr>
              <a:t>কৃতজ্ঞতা স্বীকার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08781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0598B-7D3B-47A3-8C38-37AD213A06E2}" type="datetime1">
              <a:rPr lang="en-US" smtClean="0"/>
              <a:t>8/7/2016</a:t>
            </a:fld>
            <a:endParaRPr lang="en-US" dirty="0"/>
          </a:p>
        </p:txBody>
      </p:sp>
      <p:sp>
        <p:nvSpPr>
          <p:cNvPr id="3" name="Footer Placeholder 2"/>
          <p:cNvSpPr>
            <a:spLocks noGrp="1"/>
          </p:cNvSpPr>
          <p:nvPr>
            <p:ph type="ftr" sz="quarter" idx="11"/>
          </p:nvPr>
        </p:nvSpPr>
        <p:spPr/>
        <p:txBody>
          <a:bodyPr/>
          <a:lstStyle/>
          <a:p>
            <a:r>
              <a:rPr lang="en-US" dirty="0" smtClean="0"/>
              <a:t>MIJANUR-GAIBANDHA </a:t>
            </a:r>
            <a:endParaRPr lang="en-US" dirty="0"/>
          </a:p>
        </p:txBody>
      </p:sp>
      <p:sp>
        <p:nvSpPr>
          <p:cNvPr id="4" name="Slide Number Placeholder 3"/>
          <p:cNvSpPr>
            <a:spLocks noGrp="1"/>
          </p:cNvSpPr>
          <p:nvPr>
            <p:ph type="sldNum" sz="quarter" idx="12"/>
          </p:nvPr>
        </p:nvSpPr>
        <p:spPr/>
        <p:txBody>
          <a:bodyPr/>
          <a:lstStyle/>
          <a:p>
            <a:fld id="{07EA7AC2-10A6-4A96-812B-A297C9C45F0E}" type="slidenum">
              <a:rPr lang="en-US" smtClean="0"/>
              <a:t>3</a:t>
            </a:fld>
            <a:endParaRPr lang="en-US"/>
          </a:p>
        </p:txBody>
      </p:sp>
      <p:grpSp>
        <p:nvGrpSpPr>
          <p:cNvPr id="15" name="Group 14"/>
          <p:cNvGrpSpPr/>
          <p:nvPr/>
        </p:nvGrpSpPr>
        <p:grpSpPr>
          <a:xfrm>
            <a:off x="464695" y="535568"/>
            <a:ext cx="10657718" cy="5899906"/>
            <a:chOff x="634808" y="535568"/>
            <a:chExt cx="10135937" cy="5899906"/>
          </a:xfrm>
        </p:grpSpPr>
        <p:sp>
          <p:nvSpPr>
            <p:cNvPr id="8" name="Rectangle 7"/>
            <p:cNvSpPr/>
            <p:nvPr/>
          </p:nvSpPr>
          <p:spPr>
            <a:xfrm>
              <a:off x="634808" y="3567697"/>
              <a:ext cx="5208858" cy="2739211"/>
            </a:xfrm>
            <a:prstGeom prst="rect">
              <a:avLst/>
            </a:prstGeom>
          </p:spPr>
          <p:txBody>
            <a:bodyPr wrap="square">
              <a:spAutoFit/>
            </a:bodyPr>
            <a:lstStyle/>
            <a:p>
              <a:pPr lvl="0"/>
              <a:r>
                <a:rPr lang="bn-IN" sz="44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 মিজানুর রহমান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শিক্ষক</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 ) </a:t>
              </a:r>
              <a:endPar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গাইবান্ধা সরকারি উচ্চ বালক বিদ্যালয়।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মুঠোফোন- </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01717016140</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2"/>
                </a:rPr>
                <a:t>asrumijan@gmail.com</a:t>
              </a:r>
              <a:r>
                <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9" name="Rectangle 8"/>
            <p:cNvSpPr/>
            <p:nvPr/>
          </p:nvSpPr>
          <p:spPr>
            <a:xfrm>
              <a:off x="7699131" y="3880929"/>
              <a:ext cx="3071614" cy="2554545"/>
            </a:xfrm>
            <a:prstGeom prst="rect">
              <a:avLst/>
            </a:prstGeom>
          </p:spPr>
          <p:txBody>
            <a:bodyPr wrap="square">
              <a:spAutoFit/>
            </a:bodyPr>
            <a:lstStyle/>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 ১ম পত্র </a:t>
              </a:r>
              <a:endPar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3</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য়</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অংশ</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৮ম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৫০ মিনিট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তারিখ</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২৮.১০.১৫ খ্রিঃ  </a:t>
              </a:r>
              <a:endParaRPr lang="en-US"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565" y="1250038"/>
              <a:ext cx="2504177" cy="2385787"/>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Down Ribbon 5"/>
            <p:cNvSpPr/>
            <p:nvPr/>
          </p:nvSpPr>
          <p:spPr>
            <a:xfrm>
              <a:off x="3888804" y="535568"/>
              <a:ext cx="4109593" cy="825809"/>
            </a:xfrm>
            <a:prstGeom prst="ribbon">
              <a:avLst>
                <a:gd name="adj1" fmla="val 12709"/>
                <a:gd name="adj2" fmla="val 484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err="1" smtClean="0">
                  <a:ln w="0"/>
                  <a:solidFill>
                    <a:schemeClr val="tx1"/>
                  </a:solidFill>
                  <a:latin typeface="NikoshBAN" panose="02000000000000000000" pitchFamily="2" charset="0"/>
                  <a:cs typeface="NikoshBAN" panose="02000000000000000000" pitchFamily="2" charset="0"/>
                </a:rPr>
                <a:t>পরিচিতি</a:t>
              </a:r>
              <a:r>
                <a:rPr lang="en-US" sz="5400" b="1" u="sng" dirty="0" smtClean="0">
                  <a:ln w="0"/>
                  <a:solidFill>
                    <a:schemeClr val="tx1"/>
                  </a:solidFill>
                  <a:latin typeface="NikoshBAN" panose="02000000000000000000" pitchFamily="2" charset="0"/>
                  <a:cs typeface="NikoshBAN" panose="02000000000000000000" pitchFamily="2" charset="0"/>
                </a:rPr>
                <a:t> </a:t>
              </a:r>
              <a:endParaRPr lang="en-US" sz="5400" b="1" u="sng" dirty="0">
                <a:ln w="0"/>
                <a:solidFill>
                  <a:schemeClr val="tx1"/>
                </a:solidFill>
                <a:latin typeface="NikoshBAN" panose="02000000000000000000" pitchFamily="2" charset="0"/>
                <a:cs typeface="NikoshBAN" panose="02000000000000000000" pitchFamily="2" charset="0"/>
              </a:endParaRPr>
            </a:p>
          </p:txBody>
        </p:sp>
      </p:grpSp>
      <p:sp>
        <p:nvSpPr>
          <p:cNvPr id="7" name="Rectangle 6"/>
          <p:cNvSpPr/>
          <p:nvPr/>
        </p:nvSpPr>
        <p:spPr>
          <a:xfrm>
            <a:off x="1098799" y="513796"/>
            <a:ext cx="3094117" cy="769441"/>
          </a:xfrm>
          <a:prstGeom prst="rect">
            <a:avLst/>
          </a:prstGeom>
        </p:spPr>
        <p:txBody>
          <a:bodyPr wrap="none">
            <a:spAutoFit/>
          </a:bodyPr>
          <a:lstStyle/>
          <a:p>
            <a:pPr lvl="0"/>
            <a:r>
              <a:rPr lang="bn-BD" sz="4400" b="1" u="sng" dirty="0">
                <a:ln w="0"/>
                <a:latin typeface="NikoshBAN" panose="02000000000000000000" pitchFamily="2" charset="0"/>
                <a:cs typeface="NikoshBAN" panose="02000000000000000000" pitchFamily="2" charset="0"/>
              </a:rPr>
              <a:t>শিক্ষক </a:t>
            </a:r>
            <a:r>
              <a:rPr lang="bn-IN" sz="4400" b="1" u="sng" dirty="0">
                <a:ln w="0"/>
                <a:latin typeface="NikoshBAN" panose="02000000000000000000" pitchFamily="2" charset="0"/>
                <a:cs typeface="NikoshBAN" panose="02000000000000000000" pitchFamily="2" charset="0"/>
              </a:rPr>
              <a:t>পরিচিতি </a:t>
            </a:r>
            <a:endParaRPr lang="en-US" sz="4400" b="1" u="sng" dirty="0">
              <a:ln w="0"/>
              <a:latin typeface="NikoshBAN" panose="02000000000000000000" pitchFamily="2" charset="0"/>
              <a:cs typeface="NikoshBAN" panose="02000000000000000000" pitchFamily="2" charset="0"/>
            </a:endParaRPr>
          </a:p>
        </p:txBody>
      </p:sp>
      <p:sp>
        <p:nvSpPr>
          <p:cNvPr id="14" name="Rectangle 13"/>
          <p:cNvSpPr/>
          <p:nvPr/>
        </p:nvSpPr>
        <p:spPr>
          <a:xfrm>
            <a:off x="8236761" y="535568"/>
            <a:ext cx="2600392" cy="769441"/>
          </a:xfrm>
          <a:prstGeom prst="rect">
            <a:avLst/>
          </a:prstGeom>
        </p:spPr>
        <p:txBody>
          <a:bodyPr wrap="none">
            <a:spAutoFit/>
          </a:bodyPr>
          <a:lstStyle/>
          <a:p>
            <a:pPr lvl="0"/>
            <a:r>
              <a:rPr lang="en-US" sz="4400" b="1" u="sng" dirty="0" err="1" smtClean="0">
                <a:ln w="0"/>
                <a:latin typeface="NikoshBAN" panose="02000000000000000000" pitchFamily="2" charset="0"/>
                <a:cs typeface="NikoshBAN" panose="02000000000000000000" pitchFamily="2" charset="0"/>
              </a:rPr>
              <a:t>পাঠ</a:t>
            </a:r>
            <a:r>
              <a:rPr lang="bn-BD" sz="4400" b="1" u="sng" dirty="0" smtClean="0">
                <a:ln w="0"/>
                <a:latin typeface="NikoshBAN" panose="02000000000000000000" pitchFamily="2" charset="0"/>
                <a:cs typeface="NikoshBAN" panose="02000000000000000000" pitchFamily="2" charset="0"/>
              </a:rPr>
              <a:t> </a:t>
            </a:r>
            <a:r>
              <a:rPr lang="bn-IN" sz="4400" b="1" u="sng" dirty="0">
                <a:ln w="0"/>
                <a:latin typeface="NikoshBAN" panose="02000000000000000000" pitchFamily="2" charset="0"/>
                <a:cs typeface="NikoshBAN" panose="02000000000000000000" pitchFamily="2" charset="0"/>
              </a:rPr>
              <a:t>পরিচিতি </a:t>
            </a:r>
            <a:endParaRPr lang="en-US" sz="4400" b="1" u="sng" dirty="0">
              <a:ln w="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6761" y="1250037"/>
            <a:ext cx="2541568" cy="249064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cxnSp>
        <p:nvCxnSpPr>
          <p:cNvPr id="12" name="Straight Connector 11"/>
          <p:cNvCxnSpPr/>
          <p:nvPr/>
        </p:nvCxnSpPr>
        <p:spPr>
          <a:xfrm>
            <a:off x="6413868" y="1698499"/>
            <a:ext cx="44082" cy="4302251"/>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6" name="Straight Connector 15"/>
          <p:cNvCxnSpPr>
            <a:endCxn id="32" idx="4"/>
          </p:cNvCxnSpPr>
          <p:nvPr/>
        </p:nvCxnSpPr>
        <p:spPr>
          <a:xfrm>
            <a:off x="6698340" y="1994434"/>
            <a:ext cx="49235" cy="335097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6100211" y="2159553"/>
            <a:ext cx="71208" cy="3361663"/>
          </a:xfrm>
          <a:prstGeom prst="line">
            <a:avLst/>
          </a:prstGeom>
          <a:ln w="57150"/>
        </p:spPr>
        <p:style>
          <a:lnRef idx="1">
            <a:schemeClr val="dk1"/>
          </a:lnRef>
          <a:fillRef idx="0">
            <a:schemeClr val="dk1"/>
          </a:fillRef>
          <a:effectRef idx="0">
            <a:schemeClr val="dk1"/>
          </a:effectRef>
          <a:fontRef idx="minor">
            <a:schemeClr val="tx1"/>
          </a:fontRef>
        </p:style>
      </p:cxnSp>
      <p:sp>
        <p:nvSpPr>
          <p:cNvPr id="29" name="Oval 28"/>
          <p:cNvSpPr/>
          <p:nvPr/>
        </p:nvSpPr>
        <p:spPr>
          <a:xfrm>
            <a:off x="6320999" y="1590104"/>
            <a:ext cx="185737" cy="12687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0" name="Oval 29"/>
          <p:cNvSpPr/>
          <p:nvPr/>
        </p:nvSpPr>
        <p:spPr>
          <a:xfrm>
            <a:off x="6365081" y="5978462"/>
            <a:ext cx="185737" cy="12687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1" name="Oval 30"/>
          <p:cNvSpPr/>
          <p:nvPr/>
        </p:nvSpPr>
        <p:spPr>
          <a:xfrm>
            <a:off x="6605471" y="1994434"/>
            <a:ext cx="185737" cy="12687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p:cNvSpPr/>
          <p:nvPr/>
        </p:nvSpPr>
        <p:spPr>
          <a:xfrm>
            <a:off x="6654706" y="5218530"/>
            <a:ext cx="185737" cy="126874"/>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3" name="Oval 32"/>
          <p:cNvSpPr/>
          <p:nvPr/>
        </p:nvSpPr>
        <p:spPr>
          <a:xfrm>
            <a:off x="6088828" y="5515007"/>
            <a:ext cx="185737" cy="126874"/>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4" name="Oval 33"/>
          <p:cNvSpPr/>
          <p:nvPr/>
        </p:nvSpPr>
        <p:spPr>
          <a:xfrm>
            <a:off x="6003131" y="2071395"/>
            <a:ext cx="185737" cy="126874"/>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8857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2000"/>
                                        <p:tgtEl>
                                          <p:spTgt spid="3"/>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par>
                                <p:cTn id="14" presetID="6" presetClass="entr" presetSubtype="32"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out)">
                                      <p:cBhvr>
                                        <p:cTn id="16" dur="2000"/>
                                        <p:tgtEl>
                                          <p:spTgt spid="15"/>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out)">
                                      <p:cBhvr>
                                        <p:cTn id="19" dur="2000"/>
                                        <p:tgtEl>
                                          <p:spTgt spid="7"/>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out)">
                                      <p:cBhvr>
                                        <p:cTn id="22" dur="2000"/>
                                        <p:tgtEl>
                                          <p:spTgt spid="14"/>
                                        </p:tgtEl>
                                      </p:cBhvr>
                                    </p:animEffect>
                                  </p:childTnLst>
                                </p:cTn>
                              </p:par>
                              <p:par>
                                <p:cTn id="23" presetID="6" presetClass="entr" presetSubtype="32"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out)">
                                      <p:cBhvr>
                                        <p:cTn id="25" dur="2000"/>
                                        <p:tgtEl>
                                          <p:spTgt spid="11"/>
                                        </p:tgtEl>
                                      </p:cBhvr>
                                    </p:animEffect>
                                  </p:childTnLst>
                                </p:cTn>
                              </p:par>
                              <p:par>
                                <p:cTn id="26" presetID="6" presetClass="entr" presetSubtype="32"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out)">
                                      <p:cBhvr>
                                        <p:cTn id="28" dur="2000"/>
                                        <p:tgtEl>
                                          <p:spTgt spid="12"/>
                                        </p:tgtEl>
                                      </p:cBhvr>
                                    </p:animEffect>
                                  </p:childTnLst>
                                </p:cTn>
                              </p:par>
                              <p:par>
                                <p:cTn id="29" presetID="6" presetClass="entr" presetSubtype="32"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out)">
                                      <p:cBhvr>
                                        <p:cTn id="31" dur="2000"/>
                                        <p:tgtEl>
                                          <p:spTgt spid="16"/>
                                        </p:tgtEl>
                                      </p:cBhvr>
                                    </p:animEffect>
                                  </p:childTnLst>
                                </p:cTn>
                              </p:par>
                              <p:par>
                                <p:cTn id="32" presetID="6" presetClass="entr" presetSubtype="32"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out)">
                                      <p:cBhvr>
                                        <p:cTn id="34" dur="2000"/>
                                        <p:tgtEl>
                                          <p:spTgt spid="17"/>
                                        </p:tgtEl>
                                      </p:cBhvr>
                                    </p:animEffect>
                                  </p:childTnLst>
                                </p:cTn>
                              </p:par>
                              <p:par>
                                <p:cTn id="35" presetID="6" presetClass="entr" presetSubtype="32"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ircle(out)">
                                      <p:cBhvr>
                                        <p:cTn id="37" dur="2000"/>
                                        <p:tgtEl>
                                          <p:spTgt spid="29"/>
                                        </p:tgtEl>
                                      </p:cBhvr>
                                    </p:animEffect>
                                  </p:childTnLst>
                                </p:cTn>
                              </p:par>
                              <p:par>
                                <p:cTn id="38" presetID="6" presetClass="entr" presetSubtype="32"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circle(out)">
                                      <p:cBhvr>
                                        <p:cTn id="40" dur="2000"/>
                                        <p:tgtEl>
                                          <p:spTgt spid="30"/>
                                        </p:tgtEl>
                                      </p:cBhvr>
                                    </p:animEffect>
                                  </p:childTnLst>
                                </p:cTn>
                              </p:par>
                              <p:par>
                                <p:cTn id="41" presetID="6" presetClass="entr" presetSubtype="32"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circle(out)">
                                      <p:cBhvr>
                                        <p:cTn id="43" dur="2000"/>
                                        <p:tgtEl>
                                          <p:spTgt spid="31"/>
                                        </p:tgtEl>
                                      </p:cBhvr>
                                    </p:animEffect>
                                  </p:childTnLst>
                                </p:cTn>
                              </p:par>
                              <p:par>
                                <p:cTn id="44" presetID="6" presetClass="entr" presetSubtype="32"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circle(out)">
                                      <p:cBhvr>
                                        <p:cTn id="46" dur="2000"/>
                                        <p:tgtEl>
                                          <p:spTgt spid="32"/>
                                        </p:tgtEl>
                                      </p:cBhvr>
                                    </p:animEffect>
                                  </p:childTnLst>
                                </p:cTn>
                              </p:par>
                              <p:par>
                                <p:cTn id="47" presetID="6" presetClass="entr" presetSubtype="32"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circle(out)">
                                      <p:cBhvr>
                                        <p:cTn id="49" dur="2000"/>
                                        <p:tgtEl>
                                          <p:spTgt spid="33"/>
                                        </p:tgtEl>
                                      </p:cBhvr>
                                    </p:animEffect>
                                  </p:childTnLst>
                                </p:cTn>
                              </p:par>
                              <p:par>
                                <p:cTn id="50" presetID="6" presetClass="entr" presetSubtype="32"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circle(out)">
                                      <p:cBhvr>
                                        <p:cTn id="5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14" grpId="0"/>
      <p:bldP spid="29" grpId="0" animBg="1"/>
      <p:bldP spid="30" grpId="0" animBg="1"/>
      <p:bldP spid="31" grpId="0" animBg="1"/>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entagon 16"/>
          <p:cNvSpPr/>
          <p:nvPr/>
        </p:nvSpPr>
        <p:spPr>
          <a:xfrm flipH="1">
            <a:off x="3272242" y="627176"/>
            <a:ext cx="8248869" cy="1436210"/>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IN" sz="4400" b="1" dirty="0" smtClean="0">
                <a:solidFill>
                  <a:srgbClr val="002060"/>
                </a:solidFill>
                <a:latin typeface="NikoshBAN" pitchFamily="2" charset="0"/>
                <a:cs typeface="NikoshBAN" pitchFamily="2" charset="0"/>
              </a:rPr>
              <a:t>প্রাচীন ভারতীয় আর্যভাষার প্রাচীন রূপ </a:t>
            </a:r>
          </a:p>
          <a:p>
            <a:pPr marL="182880" algn="ctr">
              <a:lnSpc>
                <a:spcPct val="90000"/>
              </a:lnSpc>
              <a:defRPr/>
            </a:pPr>
            <a:r>
              <a:rPr lang="bn-IN" sz="4400" b="1" dirty="0" smtClean="0">
                <a:solidFill>
                  <a:srgbClr val="002060"/>
                </a:solidFill>
                <a:latin typeface="NikoshBAN" pitchFamily="2" charset="0"/>
                <a:cs typeface="NikoshBAN" pitchFamily="2" charset="0"/>
              </a:rPr>
              <a:t>পাওয়া যায় কোন মন্ত্রগুলোতে ? </a:t>
            </a:r>
            <a:endParaRPr lang="en-US" sz="4400" b="1" dirty="0">
              <a:solidFill>
                <a:srgbClr val="002060"/>
              </a:solidFill>
              <a:latin typeface="NikoshBAN" pitchFamily="2" charset="0"/>
              <a:cs typeface="NikoshBAN" pitchFamily="2" charset="0"/>
            </a:endParaRPr>
          </a:p>
        </p:txBody>
      </p:sp>
      <p:sp>
        <p:nvSpPr>
          <p:cNvPr id="20" name="Pentagon 19"/>
          <p:cNvSpPr/>
          <p:nvPr/>
        </p:nvSpPr>
        <p:spPr>
          <a:xfrm flipH="1">
            <a:off x="3099963" y="4701123"/>
            <a:ext cx="8248869" cy="1339126"/>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IN" sz="4000" b="1" dirty="0">
                <a:solidFill>
                  <a:srgbClr val="002060"/>
                </a:solidFill>
                <a:latin typeface="NikoshBAN" pitchFamily="2" charset="0"/>
                <a:cs typeface="NikoshBAN" pitchFamily="2" charset="0"/>
              </a:rPr>
              <a:t>নানা নিয়ম বিধিবদ্ধ </a:t>
            </a:r>
            <a:r>
              <a:rPr lang="bn-IN" sz="4000" b="1" dirty="0" smtClean="0">
                <a:solidFill>
                  <a:srgbClr val="002060"/>
                </a:solidFill>
                <a:latin typeface="NikoshBAN" pitchFamily="2" charset="0"/>
                <a:cs typeface="NikoshBAN" pitchFamily="2" charset="0"/>
              </a:rPr>
              <a:t>করে </a:t>
            </a:r>
            <a:r>
              <a:rPr lang="bn-IN" sz="4000" b="1" dirty="0">
                <a:solidFill>
                  <a:srgbClr val="002060"/>
                </a:solidFill>
                <a:latin typeface="NikoshBAN" pitchFamily="2" charset="0"/>
                <a:cs typeface="NikoshBAN" pitchFamily="2" charset="0"/>
              </a:rPr>
              <a:t>ব্যাকরণবিদরা যে মানসম্পন্ন ভাষা </a:t>
            </a:r>
            <a:r>
              <a:rPr lang="bn-IN" sz="4000" b="1" dirty="0" smtClean="0">
                <a:solidFill>
                  <a:srgbClr val="002060"/>
                </a:solidFill>
                <a:latin typeface="NikoshBAN" pitchFamily="2" charset="0"/>
                <a:cs typeface="NikoshBAN" pitchFamily="2" charset="0"/>
              </a:rPr>
              <a:t>তৈরি করেন তার নাম কী?</a:t>
            </a:r>
            <a:endParaRPr lang="en-US" sz="4000" b="1" dirty="0">
              <a:solidFill>
                <a:srgbClr val="002060"/>
              </a:solidFill>
              <a:latin typeface="NikoshBAN" pitchFamily="2" charset="0"/>
              <a:cs typeface="NikoshBAN" pitchFamily="2" charset="0"/>
            </a:endParaRPr>
          </a:p>
        </p:txBody>
      </p:sp>
      <p:sp>
        <p:nvSpPr>
          <p:cNvPr id="11" name="Pentagon 10"/>
          <p:cNvSpPr/>
          <p:nvPr/>
        </p:nvSpPr>
        <p:spPr>
          <a:xfrm flipH="1">
            <a:off x="3099963" y="2621108"/>
            <a:ext cx="8248869" cy="1385428"/>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IN" sz="4400" b="1" dirty="0" smtClean="0">
                <a:solidFill>
                  <a:srgbClr val="002060"/>
                </a:solidFill>
                <a:latin typeface="NikoshBAN" pitchFamily="2" charset="0"/>
                <a:cs typeface="NikoshBAN" pitchFamily="2" charset="0"/>
              </a:rPr>
              <a:t>এক সময় সাধারণ মানুষের কাছে কোন </a:t>
            </a:r>
          </a:p>
          <a:p>
            <a:pPr marL="182880" algn="ctr">
              <a:lnSpc>
                <a:spcPct val="90000"/>
              </a:lnSpc>
              <a:defRPr/>
            </a:pPr>
            <a:r>
              <a:rPr lang="bn-IN" sz="4400" b="1" dirty="0" smtClean="0">
                <a:solidFill>
                  <a:srgbClr val="002060"/>
                </a:solidFill>
                <a:latin typeface="NikoshBAN" pitchFamily="2" charset="0"/>
                <a:cs typeface="NikoshBAN" pitchFamily="2" charset="0"/>
              </a:rPr>
              <a:t>ভাষা দুর্বোধ্য হয়ে ওঠে ?</a:t>
            </a:r>
            <a:endParaRPr lang="en-US" sz="4400" b="1" dirty="0">
              <a:solidFill>
                <a:srgbClr val="002060"/>
              </a:solidFill>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91" y="2427199"/>
            <a:ext cx="2830672" cy="19431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291" y="381192"/>
            <a:ext cx="2830672" cy="190793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291" y="4564258"/>
            <a:ext cx="2830672" cy="1869287"/>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Pentagon 7"/>
          <p:cNvSpPr/>
          <p:nvPr/>
        </p:nvSpPr>
        <p:spPr>
          <a:xfrm flipH="1">
            <a:off x="3272242" y="662273"/>
            <a:ext cx="8248869" cy="1436210"/>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IN" sz="8000" b="1" dirty="0" smtClean="0">
                <a:solidFill>
                  <a:srgbClr val="002060"/>
                </a:solidFill>
                <a:latin typeface="NikoshBAN" pitchFamily="2" charset="0"/>
                <a:cs typeface="NikoshBAN" pitchFamily="2" charset="0"/>
              </a:rPr>
              <a:t>ঋগ্বেদের মন্ত্রগুলোতে </a:t>
            </a:r>
            <a:endParaRPr lang="en-US" sz="8000" b="1" dirty="0">
              <a:solidFill>
                <a:srgbClr val="002060"/>
              </a:solidFill>
              <a:latin typeface="NikoshBAN" pitchFamily="2" charset="0"/>
              <a:cs typeface="NikoshBAN" pitchFamily="2" charset="0"/>
            </a:endParaRPr>
          </a:p>
        </p:txBody>
      </p:sp>
      <p:sp>
        <p:nvSpPr>
          <p:cNvPr id="9" name="Pentagon 8"/>
          <p:cNvSpPr/>
          <p:nvPr/>
        </p:nvSpPr>
        <p:spPr>
          <a:xfrm flipH="1">
            <a:off x="3099962" y="2619898"/>
            <a:ext cx="8248869" cy="1385428"/>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IN" sz="6600" b="1" dirty="0" smtClean="0">
                <a:solidFill>
                  <a:srgbClr val="002060"/>
                </a:solidFill>
                <a:latin typeface="NikoshBAN" pitchFamily="2" charset="0"/>
                <a:cs typeface="NikoshBAN" pitchFamily="2" charset="0"/>
              </a:rPr>
              <a:t>বেদের ভাষা বা বৈদিক ভাষা</a:t>
            </a:r>
            <a:endParaRPr lang="en-US" sz="6600" b="1" dirty="0">
              <a:solidFill>
                <a:srgbClr val="002060"/>
              </a:solidFill>
              <a:latin typeface="NikoshBAN" pitchFamily="2" charset="0"/>
              <a:cs typeface="NikoshBAN" pitchFamily="2" charset="0"/>
            </a:endParaRPr>
          </a:p>
        </p:txBody>
      </p:sp>
      <p:sp>
        <p:nvSpPr>
          <p:cNvPr id="10" name="Pentagon 9"/>
          <p:cNvSpPr/>
          <p:nvPr/>
        </p:nvSpPr>
        <p:spPr>
          <a:xfrm flipH="1">
            <a:off x="3099962" y="4701123"/>
            <a:ext cx="8248869" cy="1339126"/>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IN" sz="4400" b="1" dirty="0" smtClean="0">
                <a:solidFill>
                  <a:srgbClr val="002060"/>
                </a:solidFill>
                <a:latin typeface="NikoshBAN" pitchFamily="2" charset="0"/>
                <a:cs typeface="NikoshBAN" pitchFamily="2" charset="0"/>
              </a:rPr>
              <a:t>সংস্কৃত অর্থাৎ বিধিবদ্ধ, পরিশীলিত, শুদ্ধ ভাষা</a:t>
            </a:r>
            <a:endParaRPr lang="en-US" sz="44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14606459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2000"/>
                                        <p:tgtEl>
                                          <p:spTgt spid="17"/>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edge">
                                      <p:cBhvr>
                                        <p:cTn id="22" dur="2000"/>
                                        <p:tgtEl>
                                          <p:spTgt spid="11"/>
                                        </p:tgtEl>
                                      </p:cBhvr>
                                    </p:animEffect>
                                  </p:childTnLst>
                                </p:cTn>
                              </p:par>
                              <p:par>
                                <p:cTn id="23" presetID="6" presetClass="entr" presetSubtype="32"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out)">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edge">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diamond(in)">
                                      <p:cBhvr>
                                        <p:cTn id="35" dur="2000"/>
                                        <p:tgtEl>
                                          <p:spTgt spid="20"/>
                                        </p:tgtEl>
                                      </p:cBhvr>
                                    </p:animEffect>
                                  </p:childTnLst>
                                </p:cTn>
                              </p:par>
                              <p:par>
                                <p:cTn id="36" presetID="13" presetClass="entr" presetSubtype="16"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plus(in)">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32"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ircle(out)">
                                      <p:cBhvr>
                                        <p:cTn id="4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11"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4812" y="467904"/>
            <a:ext cx="11419296" cy="5510866"/>
          </a:xfrm>
          <a:prstGeom prst="roundRect">
            <a:avLst/>
          </a:prstGeom>
          <a:solidFill>
            <a:srgbClr val="00B05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1500" b="1" dirty="0">
                <a:ln w="0"/>
                <a:solidFill>
                  <a:srgbClr val="00B050"/>
                </a:solidFill>
                <a:latin typeface="NikoshBAN" pitchFamily="2" charset="0"/>
                <a:cs typeface="NikoshBAN" pitchFamily="2" charset="0"/>
              </a:rPr>
              <a:t>বাং</a:t>
            </a:r>
            <a:r>
              <a:rPr lang="bn-IN" sz="11500" b="1" dirty="0">
                <a:ln w="0"/>
                <a:solidFill>
                  <a:schemeClr val="accent3">
                    <a:lumMod val="50000"/>
                  </a:schemeClr>
                </a:solidFill>
                <a:latin typeface="NikoshBAN" pitchFamily="2" charset="0"/>
                <a:cs typeface="NikoshBAN" pitchFamily="2" charset="0"/>
              </a:rPr>
              <a:t>লা</a:t>
            </a:r>
            <a:r>
              <a:rPr lang="bn-IN" sz="11500" b="1" dirty="0">
                <a:ln w="0"/>
                <a:solidFill>
                  <a:srgbClr val="0070C0"/>
                </a:solidFill>
                <a:latin typeface="NikoshBAN" pitchFamily="2" charset="0"/>
                <a:cs typeface="NikoshBAN" pitchFamily="2" charset="0"/>
              </a:rPr>
              <a:t> </a:t>
            </a:r>
            <a:r>
              <a:rPr lang="bn-IN" sz="11500" b="1" dirty="0">
                <a:ln w="0"/>
                <a:solidFill>
                  <a:srgbClr val="00B0F0"/>
                </a:solidFill>
                <a:latin typeface="NikoshBAN" pitchFamily="2" charset="0"/>
                <a:cs typeface="NikoshBAN" pitchFamily="2" charset="0"/>
              </a:rPr>
              <a:t>ভা</a:t>
            </a:r>
            <a:r>
              <a:rPr lang="bn-IN" sz="11500" b="1" dirty="0">
                <a:ln w="0"/>
                <a:solidFill>
                  <a:srgbClr val="00B050"/>
                </a:solidFill>
                <a:latin typeface="NikoshBAN" pitchFamily="2" charset="0"/>
                <a:cs typeface="NikoshBAN" pitchFamily="2" charset="0"/>
              </a:rPr>
              <a:t>ষা</a:t>
            </a:r>
            <a:r>
              <a:rPr lang="bn-IN" sz="11500" b="1" dirty="0">
                <a:ln w="0"/>
                <a:solidFill>
                  <a:srgbClr val="0070C0"/>
                </a:solidFill>
                <a:latin typeface="NikoshBAN" pitchFamily="2" charset="0"/>
                <a:cs typeface="NikoshBAN" pitchFamily="2" charset="0"/>
              </a:rPr>
              <a:t>র </a:t>
            </a:r>
            <a:r>
              <a:rPr lang="bn-IN" sz="11500" b="1" dirty="0" smtClean="0">
                <a:ln w="0"/>
                <a:solidFill>
                  <a:srgbClr val="00B0F0"/>
                </a:solidFill>
                <a:latin typeface="NikoshBAN" pitchFamily="2" charset="0"/>
                <a:cs typeface="NikoshBAN" pitchFamily="2" charset="0"/>
              </a:rPr>
              <a:t>জ</a:t>
            </a:r>
            <a:r>
              <a:rPr lang="bn-IN" sz="11500" b="1" dirty="0" smtClean="0">
                <a:ln w="0"/>
                <a:solidFill>
                  <a:schemeClr val="accent6"/>
                </a:solidFill>
                <a:latin typeface="NikoshBAN" pitchFamily="2" charset="0"/>
                <a:cs typeface="NikoshBAN" pitchFamily="2" charset="0"/>
              </a:rPr>
              <a:t>ন্ম</a:t>
            </a:r>
            <a:r>
              <a:rPr lang="bn-IN" sz="11500" b="1" dirty="0" smtClean="0">
                <a:ln w="0"/>
                <a:solidFill>
                  <a:srgbClr val="7030A0"/>
                </a:solidFill>
                <a:latin typeface="NikoshBAN" pitchFamily="2" charset="0"/>
                <a:cs typeface="NikoshBAN" pitchFamily="2" charset="0"/>
              </a:rPr>
              <a:t>ক</a:t>
            </a:r>
            <a:r>
              <a:rPr lang="bn-IN" sz="11500" b="1" dirty="0" smtClean="0">
                <a:ln w="0"/>
                <a:solidFill>
                  <a:schemeClr val="tx2"/>
                </a:solidFill>
                <a:latin typeface="NikoshBAN" pitchFamily="2" charset="0"/>
                <a:cs typeface="NikoshBAN" pitchFamily="2" charset="0"/>
              </a:rPr>
              <a:t>থা</a:t>
            </a:r>
            <a:endParaRPr lang="bn-BD" sz="11500" b="1" dirty="0" smtClean="0">
              <a:ln w="0"/>
              <a:solidFill>
                <a:schemeClr val="tx2"/>
              </a:solidFill>
              <a:latin typeface="NikoshBAN" pitchFamily="2" charset="0"/>
              <a:cs typeface="NikoshBAN" pitchFamily="2" charset="0"/>
            </a:endParaRPr>
          </a:p>
          <a:p>
            <a:pPr algn="r"/>
            <a:r>
              <a:rPr lang="bn-BD" sz="6000" b="1" dirty="0" smtClean="0">
                <a:ln w="0"/>
                <a:solidFill>
                  <a:schemeClr val="tx2"/>
                </a:solidFill>
                <a:latin typeface="NikoshBAN" pitchFamily="2" charset="0"/>
                <a:cs typeface="NikoshBAN" pitchFamily="2" charset="0"/>
              </a:rPr>
              <a:t>(তৃতীয় অংশ)</a:t>
            </a:r>
            <a:endParaRPr lang="bn-IN" sz="6000" b="1" dirty="0" smtClean="0">
              <a:ln w="0"/>
              <a:solidFill>
                <a:schemeClr val="tx2"/>
              </a:solidFill>
              <a:latin typeface="NikoshBAN" pitchFamily="2" charset="0"/>
              <a:cs typeface="NikoshBAN" pitchFamily="2" charset="0"/>
            </a:endParaRPr>
          </a:p>
          <a:p>
            <a:pPr algn="ctr"/>
            <a:endParaRPr lang="bn-BD" sz="4800" b="1" dirty="0" smtClean="0">
              <a:ln w="0"/>
              <a:solidFill>
                <a:srgbClr val="002060"/>
              </a:solidFill>
              <a:latin typeface="NikoshBAN" pitchFamily="2" charset="0"/>
              <a:cs typeface="NikoshBAN" pitchFamily="2" charset="0"/>
            </a:endParaRPr>
          </a:p>
          <a:p>
            <a:pPr algn="ctr"/>
            <a:r>
              <a:rPr lang="bn-BD" sz="8800" b="1" smtClean="0">
                <a:ln w="0"/>
                <a:solidFill>
                  <a:srgbClr val="002060"/>
                </a:solidFill>
                <a:latin typeface="NikoshBAN" pitchFamily="2" charset="0"/>
                <a:cs typeface="NikoshBAN" pitchFamily="2" charset="0"/>
              </a:rPr>
              <a:t>             </a:t>
            </a:r>
            <a:r>
              <a:rPr lang="bn-IN" sz="8800" b="1" smtClean="0">
                <a:ln w="0"/>
                <a:solidFill>
                  <a:srgbClr val="002060"/>
                </a:solidFill>
                <a:latin typeface="NikoshBAN" pitchFamily="2" charset="0"/>
                <a:cs typeface="NikoshBAN" pitchFamily="2" charset="0"/>
              </a:rPr>
              <a:t>হুমায়ুন </a:t>
            </a:r>
            <a:r>
              <a:rPr lang="bn-IN" sz="8800" b="1" dirty="0" smtClean="0">
                <a:ln w="0"/>
                <a:solidFill>
                  <a:srgbClr val="002060"/>
                </a:solidFill>
                <a:latin typeface="NikoshBAN" pitchFamily="2" charset="0"/>
                <a:cs typeface="NikoshBAN" pitchFamily="2" charset="0"/>
              </a:rPr>
              <a:t>আজাদ </a:t>
            </a:r>
            <a:endParaRPr lang="en-US" sz="8800" dirty="0">
              <a:solidFill>
                <a:srgbClr val="002060"/>
              </a:solidFill>
            </a:endParaRPr>
          </a:p>
        </p:txBody>
      </p:sp>
    </p:spTree>
    <p:extLst>
      <p:ext uri="{BB962C8B-B14F-4D97-AF65-F5344CB8AC3E}">
        <p14:creationId xmlns:p14="http://schemas.microsoft.com/office/powerpoint/2010/main" val="225065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2">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2">
                                            <p:txEl>
                                              <p:pRg st="1" end="1"/>
                                            </p:txEl>
                                          </p:spTgt>
                                        </p:tgtEl>
                                        <p:attrNameLst>
                                          <p:attrName>ppt_w</p:attrName>
                                        </p:attrNameLst>
                                      </p:cBhvr>
                                    </p:anim>
                                    <p:anim by="(#ppt_w*0.50)" calcmode="lin" valueType="num">
                                      <p:cBhvr>
                                        <p:cTn id="16" dur="500" decel="50000" autoRev="1" fill="hold">
                                          <p:stCondLst>
                                            <p:cond delay="0"/>
                                          </p:stCondLst>
                                        </p:cTn>
                                        <p:tgtEl>
                                          <p:spTgt spid="2">
                                            <p:txEl>
                                              <p:pRg st="1" end="1"/>
                                            </p:txEl>
                                          </p:spTgt>
                                        </p:tgtEl>
                                        <p:attrNameLst>
                                          <p:attrName>ppt_x</p:attrName>
                                        </p:attrNameLst>
                                      </p:cBhvr>
                                    </p:anim>
                                    <p:anim from="(-#ppt_h/2)" to="(#ppt_y)" calcmode="lin" valueType="num">
                                      <p:cBhvr>
                                        <p:cTn id="17" dur="1000" fill="hold">
                                          <p:stCondLst>
                                            <p:cond delay="0"/>
                                          </p:stCondLst>
                                        </p:cTn>
                                        <p:tgtEl>
                                          <p:spTgt spid="2">
                                            <p:txEl>
                                              <p:pRg st="1" end="1"/>
                                            </p:txEl>
                                          </p:spTgt>
                                        </p:tgtEl>
                                        <p:attrNameLst>
                                          <p:attrName>ppt_y</p:attrName>
                                        </p:attrNameLst>
                                      </p:cBhvr>
                                    </p:anim>
                                    <p:animRot by="21600000">
                                      <p:cBhvr>
                                        <p:cTn id="18" dur="1000" fill="hold">
                                          <p:stCondLst>
                                            <p:cond delay="0"/>
                                          </p:stCondLst>
                                        </p:cTn>
                                        <p:tgtEl>
                                          <p:spTgt spid="2">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p:cTn id="23"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25"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47266" y="1263718"/>
            <a:ext cx="11614175" cy="4885290"/>
          </a:xfrm>
          <a:prstGeom prst="round2DiagRect">
            <a:avLst>
              <a:gd name="adj1" fmla="val 16667"/>
              <a:gd name="adj2" fmla="val 14390"/>
            </a:avLst>
          </a:prstGeom>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623888" indent="-623888" algn="just">
              <a:defRPr/>
            </a:pPr>
            <a:r>
              <a:rPr lang="bn-BD" sz="48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এই পাঠ</a:t>
            </a:r>
            <a:r>
              <a:rPr lang="en-US" sz="48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 </a:t>
            </a:r>
            <a:r>
              <a:rPr lang="bn-BD" sz="4800" b="1" dirty="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শেষে শিক্ষার্থীরা</a:t>
            </a:r>
            <a:r>
              <a:rPr lang="en-US" sz="4800" b="1" dirty="0" smtClean="0">
                <a:ln w="11430"/>
                <a:solidFill>
                  <a:srgbClr val="002060"/>
                </a:solidFill>
                <a:effectLst>
                  <a:outerShdw blurRad="80000" dist="40000" dir="5040000" algn="tl">
                    <a:srgbClr val="000000">
                      <a:alpha val="30000"/>
                    </a:srgbClr>
                  </a:outerShdw>
                </a:effectLst>
                <a:latin typeface="NikoshBAN" pitchFamily="2" charset="0"/>
                <a:cs typeface="NikoshBAN" pitchFamily="2" charset="0"/>
              </a:rPr>
              <a:t>-</a:t>
            </a:r>
            <a:endParaRPr lang="bn-IN" sz="4800" b="1" dirty="0" smtClean="0">
              <a:ln w="11430"/>
              <a:solidFill>
                <a:srgbClr val="002060"/>
              </a:solidFill>
              <a:effectLst>
                <a:outerShdw blurRad="80000" dist="40000" dir="5040000" algn="tl">
                  <a:srgbClr val="000000">
                    <a:alpha val="30000"/>
                  </a:srgbClr>
                </a:outerShdw>
              </a:effectLst>
              <a:latin typeface="NikoshBAN" pitchFamily="2" charset="0"/>
              <a:cs typeface="NikoshBAN" pitchFamily="2" charset="0"/>
            </a:endParaRPr>
          </a:p>
          <a:p>
            <a:pPr marL="623888" indent="-623888" algn="just">
              <a:defRPr/>
            </a:pPr>
            <a:endParaRPr lang="en-US" sz="3200" dirty="0">
              <a:solidFill>
                <a:srgbClr val="002060"/>
              </a:solidFill>
              <a:latin typeface="NikoshBAN" pitchFamily="2" charset="0"/>
              <a:cs typeface="NikoshBAN" pitchFamily="2" charset="0"/>
            </a:endParaRPr>
          </a:p>
          <a:p>
            <a:pPr marL="623888" indent="-623888" algn="just">
              <a:defRPr/>
            </a:pP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a:t>
            </a:r>
            <a:r>
              <a:rPr lang="bn-IN"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নির্বাচিত অংশটুকু </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যিশুর জন্মের আগেই----------বাংলা ভাষার) শুদ্ধ </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উচ্চারণে পড়তে পারবে</a:t>
            </a: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IN"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623888" indent="-623888" algn="just">
              <a:defRPr/>
            </a:pPr>
            <a:r>
              <a:rPr lang="bn-IN"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২. </a:t>
            </a: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নতুন </a:t>
            </a:r>
            <a:r>
              <a:rPr lang="bn-IN"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শব্দগুলো</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প্রয়োগ করে অনুচ্ছেদ </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গঠন কর</a:t>
            </a:r>
            <a:r>
              <a:rPr lang="bn-IN"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তে</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পারবে</a:t>
            </a: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628650" indent="-628650" algn="just">
              <a:defRPr/>
            </a:pPr>
            <a:r>
              <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3</a:t>
            </a:r>
            <a:r>
              <a:rPr lang="bn-IN"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ভারতীয়</a:t>
            </a: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আর্যভাষা</a:t>
            </a: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বিভিন্ন</a:t>
            </a:r>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স্তর</a:t>
            </a:r>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a:t>
            </a: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সময়কাল </a:t>
            </a: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বর্ণনা </a:t>
            </a:r>
            <a:r>
              <a:rPr lang="bn-IN"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করতে </a:t>
            </a: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endParaRPr lang="bn-IN"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628650" indent="-628650" algn="just">
              <a:defRPr/>
            </a:pP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৪</a:t>
            </a:r>
            <a:r>
              <a:rPr lang="bn-IN"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IN" sz="4000" b="1"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 </a:t>
            </a:r>
            <a:r>
              <a:rPr lang="bn-IN" sz="40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ভাষার </a:t>
            </a:r>
            <a:r>
              <a:rPr lang="bn-IN" sz="4000" b="1"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উদ্ভব সম্পর্কিত</a:t>
            </a:r>
            <a:r>
              <a:rPr lang="bn-BD" sz="4000" b="1"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বিভিন্ন </a:t>
            </a:r>
            <a:r>
              <a:rPr lang="bn-IN" sz="4000" b="1"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মতামত ব্যাখ্যা করতে পারবে। </a:t>
            </a:r>
            <a:endPar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
        <p:nvSpPr>
          <p:cNvPr id="7" name="Date Placeholder 6"/>
          <p:cNvSpPr>
            <a:spLocks noGrp="1"/>
          </p:cNvSpPr>
          <p:nvPr>
            <p:ph type="dt" sz="half" idx="10"/>
          </p:nvPr>
        </p:nvSpPr>
        <p:spPr/>
        <p:txBody>
          <a:bodyPr/>
          <a:lstStyle/>
          <a:p>
            <a:fld id="{C721BF57-4D41-4F6C-9BFB-34DA8F78889D}" type="datetime1">
              <a:rPr lang="en-US" smtClean="0"/>
              <a:pPr/>
              <a:t>8/7/2016</a:t>
            </a:fld>
            <a:endParaRPr lang="en-US"/>
          </a:p>
        </p:txBody>
      </p:sp>
      <p:sp>
        <p:nvSpPr>
          <p:cNvPr id="2" name="Rounded Rectangle 1"/>
          <p:cNvSpPr/>
          <p:nvPr/>
        </p:nvSpPr>
        <p:spPr>
          <a:xfrm>
            <a:off x="4572000" y="304800"/>
            <a:ext cx="3124200" cy="609600"/>
          </a:xfrm>
          <a:prstGeom prst="roundRect">
            <a:avLst/>
          </a:prstGeom>
          <a:solidFill>
            <a:schemeClr val="accent3">
              <a:lumMod val="60000"/>
              <a:lumOff val="4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solidFill>
                  <a:srgbClr val="002060"/>
                </a:solidFill>
                <a:latin typeface="NikoshBAN" pitchFamily="2" charset="0"/>
                <a:cs typeface="NikoshBAN" pitchFamily="2" charset="0"/>
              </a:rPr>
              <a:t>শিখনফল</a:t>
            </a:r>
            <a:endParaRPr lang="en-US" sz="36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339684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4025" y="2073758"/>
            <a:ext cx="11308792" cy="4524315"/>
          </a:xfrm>
          <a:prstGeom prst="rect">
            <a:avLst/>
          </a:prstGeom>
          <a:solidFill>
            <a:schemeClr val="accent1">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যিশুর জন্মের আগেই পাওয়া যায় ভারতীয় আর্য ভাষার তিনটি স্তর</a:t>
            </a: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প্রথম </a:t>
            </a: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স্তরটির নাম বৈদিক বা বৈদিক সংস্কৃত</a:t>
            </a: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খ্রিষ্টপূর্ব </a:t>
            </a:r>
            <a:r>
              <a:rPr lang="bn-IN"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১২০০ অব্দ থেকে খ্রিষ্টপূর্ব ৮০০ অব্দ এ ভাষার কাল। তারপর পাওয়া যায় সংস্কৃত। খ্রিষ্টপূর্ব ৮০০ অব্দের দিকে এটি সম্ভবত বিধিবদ্ধ হতে থাকে এবং খ্রিষ্টপূর্ব ৪০০ অব্দের দিকে ব্যাকরণবিদ পাণিনির হাতেই এটি চূড়ান্তভাবে বিধিবদ্ধ হয়। </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3856694" y="243328"/>
            <a:ext cx="4277794" cy="1446550"/>
          </a:xfrm>
          <a:prstGeom prst="rect">
            <a:avLst/>
          </a:prstGeom>
          <a:solidFill>
            <a:schemeClr val="accent1">
              <a:lumMod val="20000"/>
              <a:lumOff val="80000"/>
            </a:schemeClr>
          </a:solidFill>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8800" b="1"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আদর্শ</a:t>
            </a:r>
            <a:r>
              <a:rPr lang="en-US" sz="8800" b="1" dirty="0"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 </a:t>
            </a:r>
            <a:r>
              <a:rPr lang="en-US" sz="8800" b="1" dirty="0" err="1" smtClean="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পাঠ</a:t>
            </a:r>
            <a:endParaRPr lang="en-US" sz="8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128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par>
                                <p:cTn id="13" presetID="41" presetClass="entr" presetSubtype="0" fill="hold" grpId="0" nodeType="withEffect">
                                  <p:stCondLst>
                                    <p:cond delay="0"/>
                                  </p:stCondLst>
                                  <p:iterate type="lt">
                                    <p:tmPct val="5000"/>
                                  </p:iterate>
                                  <p:childTnLst>
                                    <p:set>
                                      <p:cBhvr>
                                        <p:cTn id="14" dur="1" fill="hold">
                                          <p:stCondLst>
                                            <p:cond delay="0"/>
                                          </p:stCondLst>
                                        </p:cTn>
                                        <p:tgtEl>
                                          <p:spTgt spid="6"/>
                                        </p:tgtEl>
                                        <p:attrNameLst>
                                          <p:attrName>style.visibility</p:attrName>
                                        </p:attrNameLst>
                                      </p:cBhvr>
                                      <p:to>
                                        <p:strVal val="visible"/>
                                      </p:to>
                                    </p:set>
                                    <p:anim calcmode="lin" valueType="num">
                                      <p:cBhvr>
                                        <p:cTn id="15" dur="3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3000" fill="hold"/>
                                        <p:tgtEl>
                                          <p:spTgt spid="6"/>
                                        </p:tgtEl>
                                        <p:attrNameLst>
                                          <p:attrName>ppt_y</p:attrName>
                                        </p:attrNameLst>
                                      </p:cBhvr>
                                      <p:tavLst>
                                        <p:tav tm="0">
                                          <p:val>
                                            <p:strVal val="#ppt_y"/>
                                          </p:val>
                                        </p:tav>
                                        <p:tav tm="100000">
                                          <p:val>
                                            <p:strVal val="#ppt_y"/>
                                          </p:val>
                                        </p:tav>
                                      </p:tavLst>
                                    </p:anim>
                                    <p:anim calcmode="lin" valueType="num">
                                      <p:cBhvr>
                                        <p:cTn id="17" dur="3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3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3000" tmFilter="0,0; .5, 1; 1, 1"/>
                                        <p:tgtEl>
                                          <p:spTgt spid="6"/>
                                        </p:tgtEl>
                                      </p:cBhvr>
                                    </p:animEffect>
                                  </p:childTnLst>
                                  <p:subTnLst>
                                    <p:set>
                                      <p:cBhvr override="childStyle">
                                        <p:cTn dur="1" fill="hold" display="0" masterRel="sameClick" afterEffect="1">
                                          <p:stCondLst>
                                            <p:cond evt="end" delay="0">
                                              <p:tn val="13"/>
                                            </p:cond>
                                          </p:stCondLst>
                                        </p:cTn>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91" y="140677"/>
            <a:ext cx="11835618" cy="6477767"/>
          </a:xfrm>
          <a:prstGeom prst="rect">
            <a:avLst/>
          </a:prstGeom>
        </p:spPr>
      </p:pic>
      <p:sp>
        <p:nvSpPr>
          <p:cNvPr id="2" name="Date Placeholder 1"/>
          <p:cNvSpPr>
            <a:spLocks noGrp="1"/>
          </p:cNvSpPr>
          <p:nvPr>
            <p:ph type="dt" sz="half" idx="10"/>
          </p:nvPr>
        </p:nvSpPr>
        <p:spPr/>
        <p:txBody>
          <a:bodyPr/>
          <a:lstStyle/>
          <a:p>
            <a:fld id="{57A4D878-3423-4B2F-817E-441AE8F13819}" type="datetime1">
              <a:rPr lang="en-US" smtClean="0"/>
              <a:t>8/7/2016</a:t>
            </a:fld>
            <a:endParaRPr lang="en-US"/>
          </a:p>
        </p:txBody>
      </p:sp>
      <p:sp>
        <p:nvSpPr>
          <p:cNvPr id="3" name="Footer Placeholder 2"/>
          <p:cNvSpPr>
            <a:spLocks noGrp="1"/>
          </p:cNvSpPr>
          <p:nvPr>
            <p:ph type="ftr" sz="quarter" idx="11"/>
          </p:nvPr>
        </p:nvSpPr>
        <p:spPr/>
        <p:txBody>
          <a:bodyPr/>
          <a:lstStyle/>
          <a:p>
            <a:r>
              <a:rPr lang="en-US" dirty="0" err="1" smtClean="0"/>
              <a:t>mijanur-ggbhs</a:t>
            </a:r>
            <a:endParaRPr lang="en-US" dirty="0"/>
          </a:p>
        </p:txBody>
      </p:sp>
      <p:sp>
        <p:nvSpPr>
          <p:cNvPr id="4" name="Slide Number Placeholder 3"/>
          <p:cNvSpPr>
            <a:spLocks noGrp="1"/>
          </p:cNvSpPr>
          <p:nvPr>
            <p:ph type="sldNum" sz="quarter" idx="12"/>
          </p:nvPr>
        </p:nvSpPr>
        <p:spPr/>
        <p:txBody>
          <a:bodyPr/>
          <a:lstStyle/>
          <a:p>
            <a:fld id="{443ED09E-7E35-43F0-AEBB-CFDD66A07BD6}" type="slidenum">
              <a:rPr lang="en-US" smtClean="0"/>
              <a:t>8</a:t>
            </a:fld>
            <a:endParaRPr lang="en-US"/>
          </a:p>
        </p:txBody>
      </p:sp>
      <p:sp>
        <p:nvSpPr>
          <p:cNvPr id="5" name="Rounded Rectangle 4"/>
          <p:cNvSpPr/>
          <p:nvPr/>
        </p:nvSpPr>
        <p:spPr>
          <a:xfrm>
            <a:off x="3139926" y="1827677"/>
            <a:ext cx="4284456" cy="2841673"/>
          </a:xfrm>
          <a:prstGeom prst="roundRect">
            <a:avLst/>
          </a:prstGeom>
          <a:solidFill>
            <a:schemeClr val="accent4">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15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সরবপাঠ</a:t>
            </a:r>
            <a:r>
              <a:rPr lang="bn-IN" sz="9600" b="1" dirty="0" smtClean="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9600" b="1" dirty="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0227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
        <p:nvSpPr>
          <p:cNvPr id="3" name="Rounded Rectangle 2"/>
          <p:cNvSpPr/>
          <p:nvPr/>
        </p:nvSpPr>
        <p:spPr>
          <a:xfrm>
            <a:off x="1483055" y="1518159"/>
            <a:ext cx="2171009" cy="1219200"/>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6600" dirty="0" smtClean="0">
                <a:latin typeface="NikoshBAN" pitchFamily="2" charset="0"/>
                <a:cs typeface="NikoshBAN" pitchFamily="2" charset="0"/>
              </a:rPr>
              <a:t>যীশু  </a:t>
            </a:r>
            <a:endParaRPr lang="en-US" sz="3200" dirty="0">
              <a:latin typeface="NikoshBAN" pitchFamily="2" charset="0"/>
              <a:cs typeface="NikoshBAN" pitchFamily="2" charset="0"/>
            </a:endParaRPr>
          </a:p>
        </p:txBody>
      </p:sp>
      <p:sp>
        <p:nvSpPr>
          <p:cNvPr id="4" name="Rounded Rectangle 3"/>
          <p:cNvSpPr/>
          <p:nvPr/>
        </p:nvSpPr>
        <p:spPr>
          <a:xfrm>
            <a:off x="8118140" y="3355843"/>
            <a:ext cx="3173013" cy="1219200"/>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rgbClr val="002060"/>
                </a:solidFill>
                <a:latin typeface="NikoshBAN" panose="02000000000000000000" pitchFamily="2" charset="0"/>
                <a:cs typeface="NikoshBAN" panose="02000000000000000000" pitchFamily="2" charset="0"/>
              </a:rPr>
              <a:t>ব্যাকরণবিদ</a:t>
            </a:r>
            <a:endParaRPr lang="en-US" sz="6000" dirty="0">
              <a:solidFill>
                <a:srgbClr val="002060"/>
              </a:solidFill>
              <a:latin typeface="NikoshBAN" panose="02000000000000000000" pitchFamily="2" charset="0"/>
              <a:cs typeface="NikoshBAN" panose="02000000000000000000" pitchFamily="2" charset="0"/>
            </a:endParaRPr>
          </a:p>
        </p:txBody>
      </p:sp>
      <p:sp>
        <p:nvSpPr>
          <p:cNvPr id="5" name="Rounded Rectangle 4"/>
          <p:cNvSpPr/>
          <p:nvPr/>
        </p:nvSpPr>
        <p:spPr>
          <a:xfrm>
            <a:off x="8074355" y="1375514"/>
            <a:ext cx="3089513" cy="1219200"/>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latin typeface="NikoshBAN" pitchFamily="2" charset="0"/>
                <a:cs typeface="NikoshBAN" pitchFamily="2" charset="0"/>
              </a:rPr>
              <a:t>খ্রিষ্ট ধর্মের প্রবর্তক</a:t>
            </a:r>
            <a:endParaRPr lang="en-US" sz="4400" dirty="0">
              <a:solidFill>
                <a:schemeClr val="tx1"/>
              </a:solidFill>
            </a:endParaRPr>
          </a:p>
        </p:txBody>
      </p:sp>
      <p:sp>
        <p:nvSpPr>
          <p:cNvPr id="6" name="Rounded Rectangle 5"/>
          <p:cNvSpPr/>
          <p:nvPr/>
        </p:nvSpPr>
        <p:spPr>
          <a:xfrm>
            <a:off x="1483055" y="3398293"/>
            <a:ext cx="2171009" cy="1219200"/>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6600" dirty="0" smtClean="0">
                <a:solidFill>
                  <a:srgbClr val="002060"/>
                </a:solidFill>
                <a:latin typeface="NikoshBAN" panose="02000000000000000000" pitchFamily="2" charset="0"/>
                <a:cs typeface="NikoshBAN" panose="02000000000000000000" pitchFamily="2" charset="0"/>
              </a:rPr>
              <a:t>পাণিনি </a:t>
            </a:r>
            <a:endParaRPr lang="en-US" sz="6600" dirty="0">
              <a:latin typeface="NikoshBAN" pitchFamily="2" charset="0"/>
              <a:cs typeface="NikoshBAN" pitchFamily="2" charset="0"/>
            </a:endParaRPr>
          </a:p>
        </p:txBody>
      </p:sp>
      <p:sp>
        <p:nvSpPr>
          <p:cNvPr id="10" name="Rounded Rectangle 9"/>
          <p:cNvSpPr/>
          <p:nvPr/>
        </p:nvSpPr>
        <p:spPr>
          <a:xfrm>
            <a:off x="2380902" y="243517"/>
            <a:ext cx="7010400" cy="762000"/>
          </a:xfrm>
          <a:prstGeom prst="roundRect">
            <a:avLst/>
          </a:prstGeom>
          <a:solidFill>
            <a:schemeClr val="accent5">
              <a:lumMod val="40000"/>
              <a:lumOff val="6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এসো আজকের পাঠের নতুন শব্দার্থসমূহ শিখে নিই</a:t>
            </a:r>
            <a:endParaRPr lang="en-US" sz="3200" dirty="0">
              <a:solidFill>
                <a:srgbClr val="002060"/>
              </a:solidFill>
              <a:latin typeface="NikoshBAN" pitchFamily="2" charset="0"/>
              <a:cs typeface="NikoshBAN" pitchFamily="2" charset="0"/>
            </a:endParaRPr>
          </a:p>
        </p:txBody>
      </p:sp>
      <p:sp>
        <p:nvSpPr>
          <p:cNvPr id="11" name="Rounded Rectangle 10"/>
          <p:cNvSpPr/>
          <p:nvPr/>
        </p:nvSpPr>
        <p:spPr>
          <a:xfrm>
            <a:off x="1483055" y="5263984"/>
            <a:ext cx="2171009" cy="1219200"/>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bn-IN" sz="6600" dirty="0" smtClean="0">
                <a:solidFill>
                  <a:schemeClr val="tx1"/>
                </a:solidFill>
                <a:latin typeface="NikoshBAN" pitchFamily="2" charset="0"/>
                <a:cs typeface="NikoshBAN" pitchFamily="2" charset="0"/>
              </a:rPr>
              <a:t>উৎপত্তি  </a:t>
            </a:r>
            <a:endParaRPr lang="en-US" sz="6600" b="1" dirty="0">
              <a:solidFill>
                <a:schemeClr val="tx1"/>
              </a:solidFill>
              <a:latin typeface="NikoshBAN" pitchFamily="2" charset="0"/>
              <a:cs typeface="NikoshBAN" pitchFamily="2" charset="0"/>
            </a:endParaRPr>
          </a:p>
        </p:txBody>
      </p:sp>
      <p:sp>
        <p:nvSpPr>
          <p:cNvPr id="12" name="Rounded Rectangle 11"/>
          <p:cNvSpPr/>
          <p:nvPr/>
        </p:nvSpPr>
        <p:spPr>
          <a:xfrm>
            <a:off x="8201639" y="5186917"/>
            <a:ext cx="3006013" cy="1219200"/>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6600" dirty="0" smtClean="0">
                <a:solidFill>
                  <a:srgbClr val="002060"/>
                </a:solidFill>
                <a:latin typeface="NikoshBAN" pitchFamily="2" charset="0"/>
                <a:cs typeface="NikoshBAN" pitchFamily="2" charset="0"/>
              </a:rPr>
              <a:t>সূচনা  </a:t>
            </a:r>
            <a:endParaRPr lang="en-US" sz="6600" dirty="0">
              <a:solidFill>
                <a:srgbClr val="002060"/>
              </a:solidFill>
              <a:latin typeface="NikoshBAN" pitchFamily="2" charset="0"/>
              <a:cs typeface="NikoshBAN" pitchFamily="2"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9357" y="3062786"/>
            <a:ext cx="3213490" cy="189021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9358" y="1170726"/>
            <a:ext cx="3213489" cy="1628776"/>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vlc-record-2015-06-18-19h59m32s-Time Lapse - Tomato Plant HD - YouTub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4279357" y="5108254"/>
            <a:ext cx="3213490" cy="1602412"/>
          </a:xfrm>
          <a:prstGeom prst="rect">
            <a:avLst/>
          </a:prstGeom>
        </p:spPr>
      </p:pic>
    </p:spTree>
    <p:extLst>
      <p:ext uri="{BB962C8B-B14F-4D97-AF65-F5344CB8AC3E}">
        <p14:creationId xmlns:p14="http://schemas.microsoft.com/office/powerpoint/2010/main" val="1809701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out)">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1+#ppt_w/2"/>
                                          </p:val>
                                        </p:tav>
                                        <p:tav tm="100000">
                                          <p:val>
                                            <p:strVal val="#ppt_x"/>
                                          </p:val>
                                        </p:tav>
                                      </p:tavLst>
                                    </p:anim>
                                    <p:anim calcmode="lin" valueType="num">
                                      <p:cBhvr additive="base">
                                        <p:cTn id="4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53" presetClass="entr" presetSubtype="16"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64" fill="hold" display="0">
                  <p:stCondLst>
                    <p:cond delay="indefinite"/>
                  </p:stCondLst>
                </p:cTn>
                <p:tgtEl>
                  <p:spTgt spid="14"/>
                </p:tgtEl>
              </p:cMediaNode>
            </p:video>
          </p:childTnLst>
        </p:cTn>
      </p:par>
    </p:tnLst>
    <p:bldLst>
      <p:bldP spid="3" grpId="0" animBg="1"/>
      <p:bldP spid="4" grpId="0" animBg="1"/>
      <p:bldP spid="5" grpId="0" animBg="1"/>
      <p:bldP spid="6"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938</Words>
  <Application>Microsoft Office PowerPoint</Application>
  <PresentationFormat>Widescreen</PresentationFormat>
  <Paragraphs>189</Paragraphs>
  <Slides>21</Slides>
  <Notes>18</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Mijan</dc:creator>
  <cp:lastModifiedBy>mijan rahman</cp:lastModifiedBy>
  <cp:revision>173</cp:revision>
  <dcterms:created xsi:type="dcterms:W3CDTF">2015-06-17T16:12:31Z</dcterms:created>
  <dcterms:modified xsi:type="dcterms:W3CDTF">2016-08-07T09:00:17Z</dcterms:modified>
</cp:coreProperties>
</file>